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68" r:id="rId2"/>
    <p:sldId id="270" r:id="rId3"/>
    <p:sldId id="257" r:id="rId4"/>
    <p:sldId id="258" r:id="rId5"/>
    <p:sldId id="269" r:id="rId6"/>
    <p:sldId id="260" r:id="rId7"/>
    <p:sldId id="261" r:id="rId8"/>
    <p:sldId id="262" r:id="rId9"/>
    <p:sldId id="263" r:id="rId10"/>
    <p:sldId id="264" r:id="rId11"/>
    <p:sldId id="265" r:id="rId12"/>
    <p:sldId id="266" r:id="rId13"/>
    <p:sldId id="267" r:id="rId14"/>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22" userDrawn="1">
          <p15:clr>
            <a:srgbClr val="A4A3A4"/>
          </p15:clr>
        </p15:guide>
        <p15:guide id="2" pos="10808" userDrawn="1">
          <p15:clr>
            <a:srgbClr val="A4A3A4"/>
          </p15:clr>
        </p15:guide>
        <p15:guide id="3" pos="21504" userDrawn="1">
          <p15:clr>
            <a:srgbClr val="A4A3A4"/>
          </p15:clr>
        </p15:guide>
        <p15:guide id="4" orient="horz" pos="123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C"/>
    <a:srgbClr val="96999A"/>
    <a:srgbClr val="1E2859"/>
    <a:srgbClr val="7D3D97"/>
    <a:srgbClr val="5F7E8C"/>
    <a:srgbClr val="009789"/>
    <a:srgbClr val="4555A5"/>
    <a:srgbClr val="15BCD4"/>
    <a:srgbClr val="4AA34B"/>
    <a:srgbClr val="FFAF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66A641-A40C-410C-9494-C6AF4A0F9CF8}" v="3" dt="2024-01-30T15:19:22.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6197"/>
  </p:normalViewPr>
  <p:slideViewPr>
    <p:cSldViewPr snapToGrid="0">
      <p:cViewPr>
        <p:scale>
          <a:sx n="12" d="100"/>
          <a:sy n="12" d="100"/>
        </p:scale>
        <p:origin x="4608" y="2356"/>
      </p:cViewPr>
      <p:guideLst>
        <p:guide orient="horz" pos="7622"/>
        <p:guide pos="10808"/>
        <p:guide pos="21504"/>
        <p:guide orient="horz" pos="123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a" userId="3442f1f8-424c-433c-9385-36d98bf720c5" providerId="ADAL" clId="{1566A641-A40C-410C-9494-C6AF4A0F9CF8}"/>
    <pc:docChg chg="modSld modMainMaster">
      <pc:chgData name="Christa" userId="3442f1f8-424c-433c-9385-36d98bf720c5" providerId="ADAL" clId="{1566A641-A40C-410C-9494-C6AF4A0F9CF8}" dt="2024-01-30T15:19:06.653" v="1" actId="255"/>
      <pc:docMkLst>
        <pc:docMk/>
      </pc:docMkLst>
      <pc:sldChg chg="modSp">
        <pc:chgData name="Christa" userId="3442f1f8-424c-433c-9385-36d98bf720c5" providerId="ADAL" clId="{1566A641-A40C-410C-9494-C6AF4A0F9CF8}" dt="2024-01-30T15:18:49.785" v="0"/>
        <pc:sldMkLst>
          <pc:docMk/>
          <pc:sldMk cId="982740306" sldId="257"/>
        </pc:sldMkLst>
        <pc:spChg chg="mod">
          <ac:chgData name="Christa" userId="3442f1f8-424c-433c-9385-36d98bf720c5" providerId="ADAL" clId="{1566A641-A40C-410C-9494-C6AF4A0F9CF8}" dt="2024-01-30T15:18:49.785" v="0"/>
          <ac:spMkLst>
            <pc:docMk/>
            <pc:sldMk cId="982740306" sldId="257"/>
            <ac:spMk id="2" creationId="{07CC8EC8-A87B-A1D8-5953-89C207DEC067}"/>
          </ac:spMkLst>
        </pc:spChg>
        <pc:spChg chg="mod">
          <ac:chgData name="Christa" userId="3442f1f8-424c-433c-9385-36d98bf720c5" providerId="ADAL" clId="{1566A641-A40C-410C-9494-C6AF4A0F9CF8}" dt="2024-01-30T15:18:49.785" v="0"/>
          <ac:spMkLst>
            <pc:docMk/>
            <pc:sldMk cId="982740306" sldId="257"/>
            <ac:spMk id="3" creationId="{4D93BCC4-19B3-E61F-AA1B-77EAE0992811}"/>
          </ac:spMkLst>
        </pc:spChg>
        <pc:spChg chg="mod">
          <ac:chgData name="Christa" userId="3442f1f8-424c-433c-9385-36d98bf720c5" providerId="ADAL" clId="{1566A641-A40C-410C-9494-C6AF4A0F9CF8}" dt="2024-01-30T15:18:49.785" v="0"/>
          <ac:spMkLst>
            <pc:docMk/>
            <pc:sldMk cId="982740306" sldId="257"/>
            <ac:spMk id="4" creationId="{F2CB1B35-6F85-39BD-B09D-18835A595574}"/>
          </ac:spMkLst>
        </pc:spChg>
        <pc:spChg chg="mod">
          <ac:chgData name="Christa" userId="3442f1f8-424c-433c-9385-36d98bf720c5" providerId="ADAL" clId="{1566A641-A40C-410C-9494-C6AF4A0F9CF8}" dt="2024-01-30T15:18:49.785" v="0"/>
          <ac:spMkLst>
            <pc:docMk/>
            <pc:sldMk cId="982740306" sldId="257"/>
            <ac:spMk id="5" creationId="{A5F481B7-456A-7731-A7A3-26E3E3F13B9F}"/>
          </ac:spMkLst>
        </pc:spChg>
        <pc:spChg chg="mod">
          <ac:chgData name="Christa" userId="3442f1f8-424c-433c-9385-36d98bf720c5" providerId="ADAL" clId="{1566A641-A40C-410C-9494-C6AF4A0F9CF8}" dt="2024-01-30T15:18:49.785" v="0"/>
          <ac:spMkLst>
            <pc:docMk/>
            <pc:sldMk cId="982740306" sldId="257"/>
            <ac:spMk id="8" creationId="{A9C6AECD-8B39-D8BF-1215-A2105D7D7A64}"/>
          </ac:spMkLst>
        </pc:spChg>
        <pc:spChg chg="mod">
          <ac:chgData name="Christa" userId="3442f1f8-424c-433c-9385-36d98bf720c5" providerId="ADAL" clId="{1566A641-A40C-410C-9494-C6AF4A0F9CF8}" dt="2024-01-30T15:18:49.785" v="0"/>
          <ac:spMkLst>
            <pc:docMk/>
            <pc:sldMk cId="982740306" sldId="257"/>
            <ac:spMk id="9" creationId="{9ABA6FA4-C465-163B-68D9-D7C6A894E5CD}"/>
          </ac:spMkLst>
        </pc:spChg>
        <pc:spChg chg="mod">
          <ac:chgData name="Christa" userId="3442f1f8-424c-433c-9385-36d98bf720c5" providerId="ADAL" clId="{1566A641-A40C-410C-9494-C6AF4A0F9CF8}" dt="2024-01-30T15:18:49.785" v="0"/>
          <ac:spMkLst>
            <pc:docMk/>
            <pc:sldMk cId="982740306" sldId="257"/>
            <ac:spMk id="12" creationId="{C4E3398A-E15B-4AFC-3CFE-E2662F786242}"/>
          </ac:spMkLst>
        </pc:spChg>
        <pc:spChg chg="mod">
          <ac:chgData name="Christa" userId="3442f1f8-424c-433c-9385-36d98bf720c5" providerId="ADAL" clId="{1566A641-A40C-410C-9494-C6AF4A0F9CF8}" dt="2024-01-30T15:18:49.785" v="0"/>
          <ac:spMkLst>
            <pc:docMk/>
            <pc:sldMk cId="982740306" sldId="257"/>
            <ac:spMk id="13" creationId="{88C2E7E1-887E-0D13-3C1A-AE8F0806DAB2}"/>
          </ac:spMkLst>
        </pc:spChg>
        <pc:spChg chg="mod">
          <ac:chgData name="Christa" userId="3442f1f8-424c-433c-9385-36d98bf720c5" providerId="ADAL" clId="{1566A641-A40C-410C-9494-C6AF4A0F9CF8}" dt="2024-01-30T15:18:49.785" v="0"/>
          <ac:spMkLst>
            <pc:docMk/>
            <pc:sldMk cId="982740306" sldId="257"/>
            <ac:spMk id="14" creationId="{E5DBF4ED-5697-DFAA-9B4A-E3B5D4ECAB11}"/>
          </ac:spMkLst>
        </pc:spChg>
        <pc:spChg chg="mod">
          <ac:chgData name="Christa" userId="3442f1f8-424c-433c-9385-36d98bf720c5" providerId="ADAL" clId="{1566A641-A40C-410C-9494-C6AF4A0F9CF8}" dt="2024-01-30T15:18:49.785" v="0"/>
          <ac:spMkLst>
            <pc:docMk/>
            <pc:sldMk cId="982740306" sldId="257"/>
            <ac:spMk id="15" creationId="{C1E235EA-B17A-792E-7B1A-A76C15922B48}"/>
          </ac:spMkLst>
        </pc:spChg>
        <pc:spChg chg="mod">
          <ac:chgData name="Christa" userId="3442f1f8-424c-433c-9385-36d98bf720c5" providerId="ADAL" clId="{1566A641-A40C-410C-9494-C6AF4A0F9CF8}" dt="2024-01-30T15:18:49.785" v="0"/>
          <ac:spMkLst>
            <pc:docMk/>
            <pc:sldMk cId="982740306" sldId="257"/>
            <ac:spMk id="16" creationId="{16799716-4A69-3151-A3CE-1A78E81FD65D}"/>
          </ac:spMkLst>
        </pc:spChg>
        <pc:spChg chg="mod">
          <ac:chgData name="Christa" userId="3442f1f8-424c-433c-9385-36d98bf720c5" providerId="ADAL" clId="{1566A641-A40C-410C-9494-C6AF4A0F9CF8}" dt="2024-01-30T15:18:49.785" v="0"/>
          <ac:spMkLst>
            <pc:docMk/>
            <pc:sldMk cId="982740306" sldId="257"/>
            <ac:spMk id="17" creationId="{B5302477-1722-AC60-CFC9-A9D54EF3F48C}"/>
          </ac:spMkLst>
        </pc:spChg>
        <pc:spChg chg="mod">
          <ac:chgData name="Christa" userId="3442f1f8-424c-433c-9385-36d98bf720c5" providerId="ADAL" clId="{1566A641-A40C-410C-9494-C6AF4A0F9CF8}" dt="2024-01-30T15:18:49.785" v="0"/>
          <ac:spMkLst>
            <pc:docMk/>
            <pc:sldMk cId="982740306" sldId="257"/>
            <ac:spMk id="18" creationId="{F576B4C7-CC3F-9CD0-D8C0-055CBD0CB190}"/>
          </ac:spMkLst>
        </pc:spChg>
        <pc:spChg chg="mod">
          <ac:chgData name="Christa" userId="3442f1f8-424c-433c-9385-36d98bf720c5" providerId="ADAL" clId="{1566A641-A40C-410C-9494-C6AF4A0F9CF8}" dt="2024-01-30T15:18:49.785" v="0"/>
          <ac:spMkLst>
            <pc:docMk/>
            <pc:sldMk cId="982740306" sldId="257"/>
            <ac:spMk id="19" creationId="{A6FB8591-B70B-D9F8-94F0-FCF80776C8FB}"/>
          </ac:spMkLst>
        </pc:spChg>
        <pc:spChg chg="mod">
          <ac:chgData name="Christa" userId="3442f1f8-424c-433c-9385-36d98bf720c5" providerId="ADAL" clId="{1566A641-A40C-410C-9494-C6AF4A0F9CF8}" dt="2024-01-30T15:18:49.785" v="0"/>
          <ac:spMkLst>
            <pc:docMk/>
            <pc:sldMk cId="982740306" sldId="257"/>
            <ac:spMk id="20" creationId="{399DEEDC-06C5-2251-2008-725435CF5AA9}"/>
          </ac:spMkLst>
        </pc:spChg>
        <pc:spChg chg="mod">
          <ac:chgData name="Christa" userId="3442f1f8-424c-433c-9385-36d98bf720c5" providerId="ADAL" clId="{1566A641-A40C-410C-9494-C6AF4A0F9CF8}" dt="2024-01-30T15:18:49.785" v="0"/>
          <ac:spMkLst>
            <pc:docMk/>
            <pc:sldMk cId="982740306" sldId="257"/>
            <ac:spMk id="21" creationId="{E020B50B-D8F5-18CF-B78D-BA92387BF5C5}"/>
          </ac:spMkLst>
        </pc:spChg>
        <pc:spChg chg="mod">
          <ac:chgData name="Christa" userId="3442f1f8-424c-433c-9385-36d98bf720c5" providerId="ADAL" clId="{1566A641-A40C-410C-9494-C6AF4A0F9CF8}" dt="2024-01-30T15:18:49.785" v="0"/>
          <ac:spMkLst>
            <pc:docMk/>
            <pc:sldMk cId="982740306" sldId="257"/>
            <ac:spMk id="22" creationId="{E87C2CAA-F5AF-A516-F5B6-6228892F5D43}"/>
          </ac:spMkLst>
        </pc:spChg>
        <pc:spChg chg="mod">
          <ac:chgData name="Christa" userId="3442f1f8-424c-433c-9385-36d98bf720c5" providerId="ADAL" clId="{1566A641-A40C-410C-9494-C6AF4A0F9CF8}" dt="2024-01-30T15:18:49.785" v="0"/>
          <ac:spMkLst>
            <pc:docMk/>
            <pc:sldMk cId="982740306" sldId="257"/>
            <ac:spMk id="28" creationId="{85367687-DDF5-9EA0-46FF-BD11912569B7}"/>
          </ac:spMkLst>
        </pc:spChg>
        <pc:spChg chg="mod">
          <ac:chgData name="Christa" userId="3442f1f8-424c-433c-9385-36d98bf720c5" providerId="ADAL" clId="{1566A641-A40C-410C-9494-C6AF4A0F9CF8}" dt="2024-01-30T15:18:49.785" v="0"/>
          <ac:spMkLst>
            <pc:docMk/>
            <pc:sldMk cId="982740306" sldId="257"/>
            <ac:spMk id="33" creationId="{4579BCA1-8623-FD8C-DEF6-9FE765C161D8}"/>
          </ac:spMkLst>
        </pc:spChg>
        <pc:picChg chg="mod">
          <ac:chgData name="Christa" userId="3442f1f8-424c-433c-9385-36d98bf720c5" providerId="ADAL" clId="{1566A641-A40C-410C-9494-C6AF4A0F9CF8}" dt="2024-01-30T15:18:49.785" v="0"/>
          <ac:picMkLst>
            <pc:docMk/>
            <pc:sldMk cId="982740306" sldId="257"/>
            <ac:picMk id="6" creationId="{30BA2B61-ED5A-278E-A2AE-969957C738CB}"/>
          </ac:picMkLst>
        </pc:picChg>
        <pc:picChg chg="mod">
          <ac:chgData name="Christa" userId="3442f1f8-424c-433c-9385-36d98bf720c5" providerId="ADAL" clId="{1566A641-A40C-410C-9494-C6AF4A0F9CF8}" dt="2024-01-30T15:18:49.785" v="0"/>
          <ac:picMkLst>
            <pc:docMk/>
            <pc:sldMk cId="982740306" sldId="257"/>
            <ac:picMk id="7" creationId="{5B9DE5E7-D4AC-20AD-639C-B49C1802442E}"/>
          </ac:picMkLst>
        </pc:picChg>
        <pc:picChg chg="mod">
          <ac:chgData name="Christa" userId="3442f1f8-424c-433c-9385-36d98bf720c5" providerId="ADAL" clId="{1566A641-A40C-410C-9494-C6AF4A0F9CF8}" dt="2024-01-30T15:18:49.785" v="0"/>
          <ac:picMkLst>
            <pc:docMk/>
            <pc:sldMk cId="982740306" sldId="257"/>
            <ac:picMk id="23" creationId="{BCE07C86-DC92-6F9B-70DC-35392146E90A}"/>
          </ac:picMkLst>
        </pc:picChg>
        <pc:picChg chg="mod">
          <ac:chgData name="Christa" userId="3442f1f8-424c-433c-9385-36d98bf720c5" providerId="ADAL" clId="{1566A641-A40C-410C-9494-C6AF4A0F9CF8}" dt="2024-01-30T15:18:49.785" v="0"/>
          <ac:picMkLst>
            <pc:docMk/>
            <pc:sldMk cId="982740306" sldId="257"/>
            <ac:picMk id="27" creationId="{215C3179-D92F-7E03-EDA0-DC7769E4082F}"/>
          </ac:picMkLst>
        </pc:picChg>
        <pc:picChg chg="mod">
          <ac:chgData name="Christa" userId="3442f1f8-424c-433c-9385-36d98bf720c5" providerId="ADAL" clId="{1566A641-A40C-410C-9494-C6AF4A0F9CF8}" dt="2024-01-30T15:18:49.785" v="0"/>
          <ac:picMkLst>
            <pc:docMk/>
            <pc:sldMk cId="982740306" sldId="257"/>
            <ac:picMk id="32" creationId="{C05D4FDA-D3FB-7BE2-8616-D6ABA846D4C5}"/>
          </ac:picMkLst>
        </pc:picChg>
        <pc:picChg chg="mod">
          <ac:chgData name="Christa" userId="3442f1f8-424c-433c-9385-36d98bf720c5" providerId="ADAL" clId="{1566A641-A40C-410C-9494-C6AF4A0F9CF8}" dt="2024-01-30T15:18:49.785" v="0"/>
          <ac:picMkLst>
            <pc:docMk/>
            <pc:sldMk cId="982740306" sldId="257"/>
            <ac:picMk id="35" creationId="{EC5E1BCC-2080-3013-F6E6-8161B19E5FD7}"/>
          </ac:picMkLst>
        </pc:picChg>
      </pc:sldChg>
      <pc:sldChg chg="modSp">
        <pc:chgData name="Christa" userId="3442f1f8-424c-433c-9385-36d98bf720c5" providerId="ADAL" clId="{1566A641-A40C-410C-9494-C6AF4A0F9CF8}" dt="2024-01-30T15:18:49.785" v="0"/>
        <pc:sldMkLst>
          <pc:docMk/>
          <pc:sldMk cId="1289616545" sldId="258"/>
        </pc:sldMkLst>
        <pc:spChg chg="mod">
          <ac:chgData name="Christa" userId="3442f1f8-424c-433c-9385-36d98bf720c5" providerId="ADAL" clId="{1566A641-A40C-410C-9494-C6AF4A0F9CF8}" dt="2024-01-30T15:18:49.785" v="0"/>
          <ac:spMkLst>
            <pc:docMk/>
            <pc:sldMk cId="1289616545" sldId="258"/>
            <ac:spMk id="2" creationId="{5B5EF16B-DD3C-7D23-BB10-6DAF6A4852C9}"/>
          </ac:spMkLst>
        </pc:spChg>
        <pc:spChg chg="mod">
          <ac:chgData name="Christa" userId="3442f1f8-424c-433c-9385-36d98bf720c5" providerId="ADAL" clId="{1566A641-A40C-410C-9494-C6AF4A0F9CF8}" dt="2024-01-30T15:18:49.785" v="0"/>
          <ac:spMkLst>
            <pc:docMk/>
            <pc:sldMk cId="1289616545" sldId="258"/>
            <ac:spMk id="3" creationId="{3A4ED0F3-AA6E-6B8E-6035-60AD6A312D33}"/>
          </ac:spMkLst>
        </pc:spChg>
        <pc:spChg chg="mod">
          <ac:chgData name="Christa" userId="3442f1f8-424c-433c-9385-36d98bf720c5" providerId="ADAL" clId="{1566A641-A40C-410C-9494-C6AF4A0F9CF8}" dt="2024-01-30T15:18:49.785" v="0"/>
          <ac:spMkLst>
            <pc:docMk/>
            <pc:sldMk cId="1289616545" sldId="258"/>
            <ac:spMk id="4" creationId="{F2CB1B35-6F85-39BD-B09D-18835A595574}"/>
          </ac:spMkLst>
        </pc:spChg>
        <pc:spChg chg="mod">
          <ac:chgData name="Christa" userId="3442f1f8-424c-433c-9385-36d98bf720c5" providerId="ADAL" clId="{1566A641-A40C-410C-9494-C6AF4A0F9CF8}" dt="2024-01-30T15:18:49.785" v="0"/>
          <ac:spMkLst>
            <pc:docMk/>
            <pc:sldMk cId="1289616545" sldId="258"/>
            <ac:spMk id="5" creationId="{A5F481B7-456A-7731-A7A3-26E3E3F13B9F}"/>
          </ac:spMkLst>
        </pc:spChg>
        <pc:spChg chg="mod">
          <ac:chgData name="Christa" userId="3442f1f8-424c-433c-9385-36d98bf720c5" providerId="ADAL" clId="{1566A641-A40C-410C-9494-C6AF4A0F9CF8}" dt="2024-01-30T15:18:49.785" v="0"/>
          <ac:spMkLst>
            <pc:docMk/>
            <pc:sldMk cId="1289616545" sldId="258"/>
            <ac:spMk id="8" creationId="{78A989FF-3B1D-56EB-E8C2-9A4E1FBCACB4}"/>
          </ac:spMkLst>
        </pc:spChg>
        <pc:spChg chg="mod">
          <ac:chgData name="Christa" userId="3442f1f8-424c-433c-9385-36d98bf720c5" providerId="ADAL" clId="{1566A641-A40C-410C-9494-C6AF4A0F9CF8}" dt="2024-01-30T15:18:49.785" v="0"/>
          <ac:spMkLst>
            <pc:docMk/>
            <pc:sldMk cId="1289616545" sldId="258"/>
            <ac:spMk id="9" creationId="{C32FFA8F-81E7-F80F-255B-4480A1765544}"/>
          </ac:spMkLst>
        </pc:spChg>
        <pc:spChg chg="mod">
          <ac:chgData name="Christa" userId="3442f1f8-424c-433c-9385-36d98bf720c5" providerId="ADAL" clId="{1566A641-A40C-410C-9494-C6AF4A0F9CF8}" dt="2024-01-30T15:18:49.785" v="0"/>
          <ac:spMkLst>
            <pc:docMk/>
            <pc:sldMk cId="1289616545" sldId="258"/>
            <ac:spMk id="12" creationId="{B823A091-F76B-6E52-B4B2-EFD80D4EB198}"/>
          </ac:spMkLst>
        </pc:spChg>
        <pc:spChg chg="mod">
          <ac:chgData name="Christa" userId="3442f1f8-424c-433c-9385-36d98bf720c5" providerId="ADAL" clId="{1566A641-A40C-410C-9494-C6AF4A0F9CF8}" dt="2024-01-30T15:18:49.785" v="0"/>
          <ac:spMkLst>
            <pc:docMk/>
            <pc:sldMk cId="1289616545" sldId="258"/>
            <ac:spMk id="13" creationId="{017725C9-597A-154D-B3FA-FB51A71956B4}"/>
          </ac:spMkLst>
        </pc:spChg>
        <pc:spChg chg="mod">
          <ac:chgData name="Christa" userId="3442f1f8-424c-433c-9385-36d98bf720c5" providerId="ADAL" clId="{1566A641-A40C-410C-9494-C6AF4A0F9CF8}" dt="2024-01-30T15:18:49.785" v="0"/>
          <ac:spMkLst>
            <pc:docMk/>
            <pc:sldMk cId="1289616545" sldId="258"/>
            <ac:spMk id="14" creationId="{E5DBF4ED-5697-DFAA-9B4A-E3B5D4ECAB11}"/>
          </ac:spMkLst>
        </pc:spChg>
        <pc:spChg chg="mod">
          <ac:chgData name="Christa" userId="3442f1f8-424c-433c-9385-36d98bf720c5" providerId="ADAL" clId="{1566A641-A40C-410C-9494-C6AF4A0F9CF8}" dt="2024-01-30T15:18:49.785" v="0"/>
          <ac:spMkLst>
            <pc:docMk/>
            <pc:sldMk cId="1289616545" sldId="258"/>
            <ac:spMk id="15" creationId="{C1E235EA-B17A-792E-7B1A-A76C15922B48}"/>
          </ac:spMkLst>
        </pc:spChg>
        <pc:spChg chg="mod">
          <ac:chgData name="Christa" userId="3442f1f8-424c-433c-9385-36d98bf720c5" providerId="ADAL" clId="{1566A641-A40C-410C-9494-C6AF4A0F9CF8}" dt="2024-01-30T15:18:49.785" v="0"/>
          <ac:spMkLst>
            <pc:docMk/>
            <pc:sldMk cId="1289616545" sldId="258"/>
            <ac:spMk id="16" creationId="{16799716-4A69-3151-A3CE-1A78E81FD65D}"/>
          </ac:spMkLst>
        </pc:spChg>
        <pc:spChg chg="mod">
          <ac:chgData name="Christa" userId="3442f1f8-424c-433c-9385-36d98bf720c5" providerId="ADAL" clId="{1566A641-A40C-410C-9494-C6AF4A0F9CF8}" dt="2024-01-30T15:18:49.785" v="0"/>
          <ac:spMkLst>
            <pc:docMk/>
            <pc:sldMk cId="1289616545" sldId="258"/>
            <ac:spMk id="17" creationId="{A225C631-B1FB-1310-3543-879538FB36DC}"/>
          </ac:spMkLst>
        </pc:spChg>
        <pc:spChg chg="mod">
          <ac:chgData name="Christa" userId="3442f1f8-424c-433c-9385-36d98bf720c5" providerId="ADAL" clId="{1566A641-A40C-410C-9494-C6AF4A0F9CF8}" dt="2024-01-30T15:18:49.785" v="0"/>
          <ac:spMkLst>
            <pc:docMk/>
            <pc:sldMk cId="1289616545" sldId="258"/>
            <ac:spMk id="18" creationId="{F576B4C7-CC3F-9CD0-D8C0-055CBD0CB190}"/>
          </ac:spMkLst>
        </pc:spChg>
        <pc:spChg chg="mod">
          <ac:chgData name="Christa" userId="3442f1f8-424c-433c-9385-36d98bf720c5" providerId="ADAL" clId="{1566A641-A40C-410C-9494-C6AF4A0F9CF8}" dt="2024-01-30T15:18:49.785" v="0"/>
          <ac:spMkLst>
            <pc:docMk/>
            <pc:sldMk cId="1289616545" sldId="258"/>
            <ac:spMk id="19" creationId="{A6FB8591-B70B-D9F8-94F0-FCF80776C8FB}"/>
          </ac:spMkLst>
        </pc:spChg>
        <pc:spChg chg="mod">
          <ac:chgData name="Christa" userId="3442f1f8-424c-433c-9385-36d98bf720c5" providerId="ADAL" clId="{1566A641-A40C-410C-9494-C6AF4A0F9CF8}" dt="2024-01-30T15:18:49.785" v="0"/>
          <ac:spMkLst>
            <pc:docMk/>
            <pc:sldMk cId="1289616545" sldId="258"/>
            <ac:spMk id="20" creationId="{399DEEDC-06C5-2251-2008-725435CF5AA9}"/>
          </ac:spMkLst>
        </pc:spChg>
        <pc:spChg chg="mod">
          <ac:chgData name="Christa" userId="3442f1f8-424c-433c-9385-36d98bf720c5" providerId="ADAL" clId="{1566A641-A40C-410C-9494-C6AF4A0F9CF8}" dt="2024-01-30T15:18:49.785" v="0"/>
          <ac:spMkLst>
            <pc:docMk/>
            <pc:sldMk cId="1289616545" sldId="258"/>
            <ac:spMk id="21" creationId="{E020B50B-D8F5-18CF-B78D-BA92387BF5C5}"/>
          </ac:spMkLst>
        </pc:spChg>
        <pc:spChg chg="mod">
          <ac:chgData name="Christa" userId="3442f1f8-424c-433c-9385-36d98bf720c5" providerId="ADAL" clId="{1566A641-A40C-410C-9494-C6AF4A0F9CF8}" dt="2024-01-30T15:18:49.785" v="0"/>
          <ac:spMkLst>
            <pc:docMk/>
            <pc:sldMk cId="1289616545" sldId="258"/>
            <ac:spMk id="22" creationId="{03BBA92C-83BC-500D-D628-C8D8C0D3A613}"/>
          </ac:spMkLst>
        </pc:spChg>
        <pc:spChg chg="mod">
          <ac:chgData name="Christa" userId="3442f1f8-424c-433c-9385-36d98bf720c5" providerId="ADAL" clId="{1566A641-A40C-410C-9494-C6AF4A0F9CF8}" dt="2024-01-30T15:18:49.785" v="0"/>
          <ac:spMkLst>
            <pc:docMk/>
            <pc:sldMk cId="1289616545" sldId="258"/>
            <ac:spMk id="28" creationId="{85367687-DDF5-9EA0-46FF-BD11912569B7}"/>
          </ac:spMkLst>
        </pc:spChg>
        <pc:spChg chg="mod">
          <ac:chgData name="Christa" userId="3442f1f8-424c-433c-9385-36d98bf720c5" providerId="ADAL" clId="{1566A641-A40C-410C-9494-C6AF4A0F9CF8}" dt="2024-01-30T15:18:49.785" v="0"/>
          <ac:spMkLst>
            <pc:docMk/>
            <pc:sldMk cId="1289616545" sldId="258"/>
            <ac:spMk id="33" creationId="{4579BCA1-8623-FD8C-DEF6-9FE765C161D8}"/>
          </ac:spMkLst>
        </pc:spChg>
        <pc:picChg chg="mod">
          <ac:chgData name="Christa" userId="3442f1f8-424c-433c-9385-36d98bf720c5" providerId="ADAL" clId="{1566A641-A40C-410C-9494-C6AF4A0F9CF8}" dt="2024-01-30T15:18:49.785" v="0"/>
          <ac:picMkLst>
            <pc:docMk/>
            <pc:sldMk cId="1289616545" sldId="258"/>
            <ac:picMk id="6" creationId="{9A1B9236-4D15-4F18-0DC3-DCAE4B102306}"/>
          </ac:picMkLst>
        </pc:picChg>
        <pc:picChg chg="mod">
          <ac:chgData name="Christa" userId="3442f1f8-424c-433c-9385-36d98bf720c5" providerId="ADAL" clId="{1566A641-A40C-410C-9494-C6AF4A0F9CF8}" dt="2024-01-30T15:18:49.785" v="0"/>
          <ac:picMkLst>
            <pc:docMk/>
            <pc:sldMk cId="1289616545" sldId="258"/>
            <ac:picMk id="7" creationId="{1DC2C8D9-BBAF-EE5D-427C-0DDBB0FC47F8}"/>
          </ac:picMkLst>
        </pc:picChg>
        <pc:picChg chg="mod">
          <ac:chgData name="Christa" userId="3442f1f8-424c-433c-9385-36d98bf720c5" providerId="ADAL" clId="{1566A641-A40C-410C-9494-C6AF4A0F9CF8}" dt="2024-01-30T15:18:49.785" v="0"/>
          <ac:picMkLst>
            <pc:docMk/>
            <pc:sldMk cId="1289616545" sldId="258"/>
            <ac:picMk id="23" creationId="{BCE07C86-DC92-6F9B-70DC-35392146E90A}"/>
          </ac:picMkLst>
        </pc:picChg>
        <pc:picChg chg="mod">
          <ac:chgData name="Christa" userId="3442f1f8-424c-433c-9385-36d98bf720c5" providerId="ADAL" clId="{1566A641-A40C-410C-9494-C6AF4A0F9CF8}" dt="2024-01-30T15:18:49.785" v="0"/>
          <ac:picMkLst>
            <pc:docMk/>
            <pc:sldMk cId="1289616545" sldId="258"/>
            <ac:picMk id="27" creationId="{215C3179-D92F-7E03-EDA0-DC7769E4082F}"/>
          </ac:picMkLst>
        </pc:picChg>
        <pc:picChg chg="mod">
          <ac:chgData name="Christa" userId="3442f1f8-424c-433c-9385-36d98bf720c5" providerId="ADAL" clId="{1566A641-A40C-410C-9494-C6AF4A0F9CF8}" dt="2024-01-30T15:18:49.785" v="0"/>
          <ac:picMkLst>
            <pc:docMk/>
            <pc:sldMk cId="1289616545" sldId="258"/>
            <ac:picMk id="32" creationId="{C05D4FDA-D3FB-7BE2-8616-D6ABA846D4C5}"/>
          </ac:picMkLst>
        </pc:picChg>
        <pc:picChg chg="mod">
          <ac:chgData name="Christa" userId="3442f1f8-424c-433c-9385-36d98bf720c5" providerId="ADAL" clId="{1566A641-A40C-410C-9494-C6AF4A0F9CF8}" dt="2024-01-30T15:18:49.785" v="0"/>
          <ac:picMkLst>
            <pc:docMk/>
            <pc:sldMk cId="1289616545" sldId="258"/>
            <ac:picMk id="35" creationId="{EC5E1BCC-2080-3013-F6E6-8161B19E5FD7}"/>
          </ac:picMkLst>
        </pc:picChg>
      </pc:sldChg>
      <pc:sldChg chg="modSp">
        <pc:chgData name="Christa" userId="3442f1f8-424c-433c-9385-36d98bf720c5" providerId="ADAL" clId="{1566A641-A40C-410C-9494-C6AF4A0F9CF8}" dt="2024-01-30T15:18:49.785" v="0"/>
        <pc:sldMkLst>
          <pc:docMk/>
          <pc:sldMk cId="292412169" sldId="260"/>
        </pc:sldMkLst>
        <pc:spChg chg="mod">
          <ac:chgData name="Christa" userId="3442f1f8-424c-433c-9385-36d98bf720c5" providerId="ADAL" clId="{1566A641-A40C-410C-9494-C6AF4A0F9CF8}" dt="2024-01-30T15:18:49.785" v="0"/>
          <ac:spMkLst>
            <pc:docMk/>
            <pc:sldMk cId="292412169" sldId="260"/>
            <ac:spMk id="2" creationId="{D02BFE0D-27FD-5EF3-1F4D-3BBE6818C2A1}"/>
          </ac:spMkLst>
        </pc:spChg>
        <pc:spChg chg="mod">
          <ac:chgData name="Christa" userId="3442f1f8-424c-433c-9385-36d98bf720c5" providerId="ADAL" clId="{1566A641-A40C-410C-9494-C6AF4A0F9CF8}" dt="2024-01-30T15:18:49.785" v="0"/>
          <ac:spMkLst>
            <pc:docMk/>
            <pc:sldMk cId="292412169" sldId="260"/>
            <ac:spMk id="3" creationId="{0CEF7CB8-D18F-9084-B957-1110CA0A6146}"/>
          </ac:spMkLst>
        </pc:spChg>
        <pc:spChg chg="mod">
          <ac:chgData name="Christa" userId="3442f1f8-424c-433c-9385-36d98bf720c5" providerId="ADAL" clId="{1566A641-A40C-410C-9494-C6AF4A0F9CF8}" dt="2024-01-30T15:18:49.785" v="0"/>
          <ac:spMkLst>
            <pc:docMk/>
            <pc:sldMk cId="292412169" sldId="260"/>
            <ac:spMk id="4" creationId="{F2CB1B35-6F85-39BD-B09D-18835A595574}"/>
          </ac:spMkLst>
        </pc:spChg>
        <pc:spChg chg="mod">
          <ac:chgData name="Christa" userId="3442f1f8-424c-433c-9385-36d98bf720c5" providerId="ADAL" clId="{1566A641-A40C-410C-9494-C6AF4A0F9CF8}" dt="2024-01-30T15:18:49.785" v="0"/>
          <ac:spMkLst>
            <pc:docMk/>
            <pc:sldMk cId="292412169" sldId="260"/>
            <ac:spMk id="5" creationId="{A5F481B7-456A-7731-A7A3-26E3E3F13B9F}"/>
          </ac:spMkLst>
        </pc:spChg>
        <pc:spChg chg="mod">
          <ac:chgData name="Christa" userId="3442f1f8-424c-433c-9385-36d98bf720c5" providerId="ADAL" clId="{1566A641-A40C-410C-9494-C6AF4A0F9CF8}" dt="2024-01-30T15:18:49.785" v="0"/>
          <ac:spMkLst>
            <pc:docMk/>
            <pc:sldMk cId="292412169" sldId="260"/>
            <ac:spMk id="8" creationId="{CFB896B2-4AF2-0542-DEED-E0976821B505}"/>
          </ac:spMkLst>
        </pc:spChg>
        <pc:spChg chg="mod">
          <ac:chgData name="Christa" userId="3442f1f8-424c-433c-9385-36d98bf720c5" providerId="ADAL" clId="{1566A641-A40C-410C-9494-C6AF4A0F9CF8}" dt="2024-01-30T15:18:49.785" v="0"/>
          <ac:spMkLst>
            <pc:docMk/>
            <pc:sldMk cId="292412169" sldId="260"/>
            <ac:spMk id="9" creationId="{D59CC60B-A071-411C-A617-123F8107CD44}"/>
          </ac:spMkLst>
        </pc:spChg>
        <pc:spChg chg="mod">
          <ac:chgData name="Christa" userId="3442f1f8-424c-433c-9385-36d98bf720c5" providerId="ADAL" clId="{1566A641-A40C-410C-9494-C6AF4A0F9CF8}" dt="2024-01-30T15:18:49.785" v="0"/>
          <ac:spMkLst>
            <pc:docMk/>
            <pc:sldMk cId="292412169" sldId="260"/>
            <ac:spMk id="12" creationId="{DE809F80-D2F7-02C8-DC56-D794F7FA6E3F}"/>
          </ac:spMkLst>
        </pc:spChg>
        <pc:spChg chg="mod">
          <ac:chgData name="Christa" userId="3442f1f8-424c-433c-9385-36d98bf720c5" providerId="ADAL" clId="{1566A641-A40C-410C-9494-C6AF4A0F9CF8}" dt="2024-01-30T15:18:49.785" v="0"/>
          <ac:spMkLst>
            <pc:docMk/>
            <pc:sldMk cId="292412169" sldId="260"/>
            <ac:spMk id="13" creationId="{5961024E-2594-26C3-E33A-AA96714D0914}"/>
          </ac:spMkLst>
        </pc:spChg>
        <pc:spChg chg="mod">
          <ac:chgData name="Christa" userId="3442f1f8-424c-433c-9385-36d98bf720c5" providerId="ADAL" clId="{1566A641-A40C-410C-9494-C6AF4A0F9CF8}" dt="2024-01-30T15:18:49.785" v="0"/>
          <ac:spMkLst>
            <pc:docMk/>
            <pc:sldMk cId="292412169" sldId="260"/>
            <ac:spMk id="14" creationId="{E5DBF4ED-5697-DFAA-9B4A-E3B5D4ECAB11}"/>
          </ac:spMkLst>
        </pc:spChg>
        <pc:spChg chg="mod">
          <ac:chgData name="Christa" userId="3442f1f8-424c-433c-9385-36d98bf720c5" providerId="ADAL" clId="{1566A641-A40C-410C-9494-C6AF4A0F9CF8}" dt="2024-01-30T15:18:49.785" v="0"/>
          <ac:spMkLst>
            <pc:docMk/>
            <pc:sldMk cId="292412169" sldId="260"/>
            <ac:spMk id="15" creationId="{C1E235EA-B17A-792E-7B1A-A76C15922B48}"/>
          </ac:spMkLst>
        </pc:spChg>
        <pc:spChg chg="mod">
          <ac:chgData name="Christa" userId="3442f1f8-424c-433c-9385-36d98bf720c5" providerId="ADAL" clId="{1566A641-A40C-410C-9494-C6AF4A0F9CF8}" dt="2024-01-30T15:18:49.785" v="0"/>
          <ac:spMkLst>
            <pc:docMk/>
            <pc:sldMk cId="292412169" sldId="260"/>
            <ac:spMk id="16" creationId="{16799716-4A69-3151-A3CE-1A78E81FD65D}"/>
          </ac:spMkLst>
        </pc:spChg>
        <pc:spChg chg="mod">
          <ac:chgData name="Christa" userId="3442f1f8-424c-433c-9385-36d98bf720c5" providerId="ADAL" clId="{1566A641-A40C-410C-9494-C6AF4A0F9CF8}" dt="2024-01-30T15:18:49.785" v="0"/>
          <ac:spMkLst>
            <pc:docMk/>
            <pc:sldMk cId="292412169" sldId="260"/>
            <ac:spMk id="17" creationId="{F1E6EA31-F984-BC3E-191F-A70B4DA4D111}"/>
          </ac:spMkLst>
        </pc:spChg>
        <pc:spChg chg="mod">
          <ac:chgData name="Christa" userId="3442f1f8-424c-433c-9385-36d98bf720c5" providerId="ADAL" clId="{1566A641-A40C-410C-9494-C6AF4A0F9CF8}" dt="2024-01-30T15:18:49.785" v="0"/>
          <ac:spMkLst>
            <pc:docMk/>
            <pc:sldMk cId="292412169" sldId="260"/>
            <ac:spMk id="18" creationId="{F576B4C7-CC3F-9CD0-D8C0-055CBD0CB190}"/>
          </ac:spMkLst>
        </pc:spChg>
        <pc:spChg chg="mod">
          <ac:chgData name="Christa" userId="3442f1f8-424c-433c-9385-36d98bf720c5" providerId="ADAL" clId="{1566A641-A40C-410C-9494-C6AF4A0F9CF8}" dt="2024-01-30T15:18:49.785" v="0"/>
          <ac:spMkLst>
            <pc:docMk/>
            <pc:sldMk cId="292412169" sldId="260"/>
            <ac:spMk id="19" creationId="{A6FB8591-B70B-D9F8-94F0-FCF80776C8FB}"/>
          </ac:spMkLst>
        </pc:spChg>
        <pc:spChg chg="mod">
          <ac:chgData name="Christa" userId="3442f1f8-424c-433c-9385-36d98bf720c5" providerId="ADAL" clId="{1566A641-A40C-410C-9494-C6AF4A0F9CF8}" dt="2024-01-30T15:18:49.785" v="0"/>
          <ac:spMkLst>
            <pc:docMk/>
            <pc:sldMk cId="292412169" sldId="260"/>
            <ac:spMk id="20" creationId="{399DEEDC-06C5-2251-2008-725435CF5AA9}"/>
          </ac:spMkLst>
        </pc:spChg>
        <pc:spChg chg="mod">
          <ac:chgData name="Christa" userId="3442f1f8-424c-433c-9385-36d98bf720c5" providerId="ADAL" clId="{1566A641-A40C-410C-9494-C6AF4A0F9CF8}" dt="2024-01-30T15:18:49.785" v="0"/>
          <ac:spMkLst>
            <pc:docMk/>
            <pc:sldMk cId="292412169" sldId="260"/>
            <ac:spMk id="21" creationId="{E020B50B-D8F5-18CF-B78D-BA92387BF5C5}"/>
          </ac:spMkLst>
        </pc:spChg>
        <pc:spChg chg="mod">
          <ac:chgData name="Christa" userId="3442f1f8-424c-433c-9385-36d98bf720c5" providerId="ADAL" clId="{1566A641-A40C-410C-9494-C6AF4A0F9CF8}" dt="2024-01-30T15:18:49.785" v="0"/>
          <ac:spMkLst>
            <pc:docMk/>
            <pc:sldMk cId="292412169" sldId="260"/>
            <ac:spMk id="22" creationId="{9EC5B017-EB0F-DB1B-12B6-B4660E95E6FC}"/>
          </ac:spMkLst>
        </pc:spChg>
        <pc:spChg chg="mod">
          <ac:chgData name="Christa" userId="3442f1f8-424c-433c-9385-36d98bf720c5" providerId="ADAL" clId="{1566A641-A40C-410C-9494-C6AF4A0F9CF8}" dt="2024-01-30T15:18:49.785" v="0"/>
          <ac:spMkLst>
            <pc:docMk/>
            <pc:sldMk cId="292412169" sldId="260"/>
            <ac:spMk id="28" creationId="{85367687-DDF5-9EA0-46FF-BD11912569B7}"/>
          </ac:spMkLst>
        </pc:spChg>
        <pc:spChg chg="mod">
          <ac:chgData name="Christa" userId="3442f1f8-424c-433c-9385-36d98bf720c5" providerId="ADAL" clId="{1566A641-A40C-410C-9494-C6AF4A0F9CF8}" dt="2024-01-30T15:18:49.785" v="0"/>
          <ac:spMkLst>
            <pc:docMk/>
            <pc:sldMk cId="292412169" sldId="260"/>
            <ac:spMk id="33" creationId="{4579BCA1-8623-FD8C-DEF6-9FE765C161D8}"/>
          </ac:spMkLst>
        </pc:spChg>
        <pc:picChg chg="mod">
          <ac:chgData name="Christa" userId="3442f1f8-424c-433c-9385-36d98bf720c5" providerId="ADAL" clId="{1566A641-A40C-410C-9494-C6AF4A0F9CF8}" dt="2024-01-30T15:18:49.785" v="0"/>
          <ac:picMkLst>
            <pc:docMk/>
            <pc:sldMk cId="292412169" sldId="260"/>
            <ac:picMk id="6" creationId="{3265DC1B-8388-DBB6-4BD0-233EF4E6DA00}"/>
          </ac:picMkLst>
        </pc:picChg>
        <pc:picChg chg="mod">
          <ac:chgData name="Christa" userId="3442f1f8-424c-433c-9385-36d98bf720c5" providerId="ADAL" clId="{1566A641-A40C-410C-9494-C6AF4A0F9CF8}" dt="2024-01-30T15:18:49.785" v="0"/>
          <ac:picMkLst>
            <pc:docMk/>
            <pc:sldMk cId="292412169" sldId="260"/>
            <ac:picMk id="7" creationId="{1E6537A2-532A-12AE-1B3D-B774614C946C}"/>
          </ac:picMkLst>
        </pc:picChg>
        <pc:picChg chg="mod">
          <ac:chgData name="Christa" userId="3442f1f8-424c-433c-9385-36d98bf720c5" providerId="ADAL" clId="{1566A641-A40C-410C-9494-C6AF4A0F9CF8}" dt="2024-01-30T15:18:49.785" v="0"/>
          <ac:picMkLst>
            <pc:docMk/>
            <pc:sldMk cId="292412169" sldId="260"/>
            <ac:picMk id="23" creationId="{BCE07C86-DC92-6F9B-70DC-35392146E90A}"/>
          </ac:picMkLst>
        </pc:picChg>
        <pc:picChg chg="mod">
          <ac:chgData name="Christa" userId="3442f1f8-424c-433c-9385-36d98bf720c5" providerId="ADAL" clId="{1566A641-A40C-410C-9494-C6AF4A0F9CF8}" dt="2024-01-30T15:18:49.785" v="0"/>
          <ac:picMkLst>
            <pc:docMk/>
            <pc:sldMk cId="292412169" sldId="260"/>
            <ac:picMk id="27" creationId="{215C3179-D92F-7E03-EDA0-DC7769E4082F}"/>
          </ac:picMkLst>
        </pc:picChg>
        <pc:picChg chg="mod">
          <ac:chgData name="Christa" userId="3442f1f8-424c-433c-9385-36d98bf720c5" providerId="ADAL" clId="{1566A641-A40C-410C-9494-C6AF4A0F9CF8}" dt="2024-01-30T15:18:49.785" v="0"/>
          <ac:picMkLst>
            <pc:docMk/>
            <pc:sldMk cId="292412169" sldId="260"/>
            <ac:picMk id="32" creationId="{C05D4FDA-D3FB-7BE2-8616-D6ABA846D4C5}"/>
          </ac:picMkLst>
        </pc:picChg>
        <pc:picChg chg="mod">
          <ac:chgData name="Christa" userId="3442f1f8-424c-433c-9385-36d98bf720c5" providerId="ADAL" clId="{1566A641-A40C-410C-9494-C6AF4A0F9CF8}" dt="2024-01-30T15:18:49.785" v="0"/>
          <ac:picMkLst>
            <pc:docMk/>
            <pc:sldMk cId="292412169" sldId="260"/>
            <ac:picMk id="35" creationId="{EC5E1BCC-2080-3013-F6E6-8161B19E5FD7}"/>
          </ac:picMkLst>
        </pc:picChg>
      </pc:sldChg>
      <pc:sldChg chg="modSp">
        <pc:chgData name="Christa" userId="3442f1f8-424c-433c-9385-36d98bf720c5" providerId="ADAL" clId="{1566A641-A40C-410C-9494-C6AF4A0F9CF8}" dt="2024-01-30T15:18:49.785" v="0"/>
        <pc:sldMkLst>
          <pc:docMk/>
          <pc:sldMk cId="2487306752" sldId="261"/>
        </pc:sldMkLst>
        <pc:spChg chg="mod">
          <ac:chgData name="Christa" userId="3442f1f8-424c-433c-9385-36d98bf720c5" providerId="ADAL" clId="{1566A641-A40C-410C-9494-C6AF4A0F9CF8}" dt="2024-01-30T15:18:49.785" v="0"/>
          <ac:spMkLst>
            <pc:docMk/>
            <pc:sldMk cId="2487306752" sldId="261"/>
            <ac:spMk id="2" creationId="{7500626A-0101-20A5-E86F-9D22D002E2AF}"/>
          </ac:spMkLst>
        </pc:spChg>
        <pc:spChg chg="mod">
          <ac:chgData name="Christa" userId="3442f1f8-424c-433c-9385-36d98bf720c5" providerId="ADAL" clId="{1566A641-A40C-410C-9494-C6AF4A0F9CF8}" dt="2024-01-30T15:18:49.785" v="0"/>
          <ac:spMkLst>
            <pc:docMk/>
            <pc:sldMk cId="2487306752" sldId="261"/>
            <ac:spMk id="3" creationId="{44E07BB8-2F1A-0A0D-775F-0461071FFBF1}"/>
          </ac:spMkLst>
        </pc:spChg>
        <pc:spChg chg="mod">
          <ac:chgData name="Christa" userId="3442f1f8-424c-433c-9385-36d98bf720c5" providerId="ADAL" clId="{1566A641-A40C-410C-9494-C6AF4A0F9CF8}" dt="2024-01-30T15:18:49.785" v="0"/>
          <ac:spMkLst>
            <pc:docMk/>
            <pc:sldMk cId="2487306752" sldId="261"/>
            <ac:spMk id="4" creationId="{F2CB1B35-6F85-39BD-B09D-18835A595574}"/>
          </ac:spMkLst>
        </pc:spChg>
        <pc:spChg chg="mod">
          <ac:chgData name="Christa" userId="3442f1f8-424c-433c-9385-36d98bf720c5" providerId="ADAL" clId="{1566A641-A40C-410C-9494-C6AF4A0F9CF8}" dt="2024-01-30T15:18:49.785" v="0"/>
          <ac:spMkLst>
            <pc:docMk/>
            <pc:sldMk cId="2487306752" sldId="261"/>
            <ac:spMk id="5" creationId="{A5F481B7-456A-7731-A7A3-26E3E3F13B9F}"/>
          </ac:spMkLst>
        </pc:spChg>
        <pc:spChg chg="mod">
          <ac:chgData name="Christa" userId="3442f1f8-424c-433c-9385-36d98bf720c5" providerId="ADAL" clId="{1566A641-A40C-410C-9494-C6AF4A0F9CF8}" dt="2024-01-30T15:18:49.785" v="0"/>
          <ac:spMkLst>
            <pc:docMk/>
            <pc:sldMk cId="2487306752" sldId="261"/>
            <ac:spMk id="8" creationId="{D03720DF-3516-690E-5270-1BB1DCA0984A}"/>
          </ac:spMkLst>
        </pc:spChg>
        <pc:spChg chg="mod">
          <ac:chgData name="Christa" userId="3442f1f8-424c-433c-9385-36d98bf720c5" providerId="ADAL" clId="{1566A641-A40C-410C-9494-C6AF4A0F9CF8}" dt="2024-01-30T15:18:49.785" v="0"/>
          <ac:spMkLst>
            <pc:docMk/>
            <pc:sldMk cId="2487306752" sldId="261"/>
            <ac:spMk id="9" creationId="{4C75FCB7-FF0F-2893-92A0-3A073F8979FE}"/>
          </ac:spMkLst>
        </pc:spChg>
        <pc:spChg chg="mod">
          <ac:chgData name="Christa" userId="3442f1f8-424c-433c-9385-36d98bf720c5" providerId="ADAL" clId="{1566A641-A40C-410C-9494-C6AF4A0F9CF8}" dt="2024-01-30T15:18:49.785" v="0"/>
          <ac:spMkLst>
            <pc:docMk/>
            <pc:sldMk cId="2487306752" sldId="261"/>
            <ac:spMk id="12" creationId="{86012EB7-9FDF-2195-2A8D-3CB6EBE7D04D}"/>
          </ac:spMkLst>
        </pc:spChg>
        <pc:spChg chg="mod">
          <ac:chgData name="Christa" userId="3442f1f8-424c-433c-9385-36d98bf720c5" providerId="ADAL" clId="{1566A641-A40C-410C-9494-C6AF4A0F9CF8}" dt="2024-01-30T15:18:49.785" v="0"/>
          <ac:spMkLst>
            <pc:docMk/>
            <pc:sldMk cId="2487306752" sldId="261"/>
            <ac:spMk id="13" creationId="{A5E072E7-EF8D-CFE2-1D9D-A0FA602E81E7}"/>
          </ac:spMkLst>
        </pc:spChg>
        <pc:spChg chg="mod">
          <ac:chgData name="Christa" userId="3442f1f8-424c-433c-9385-36d98bf720c5" providerId="ADAL" clId="{1566A641-A40C-410C-9494-C6AF4A0F9CF8}" dt="2024-01-30T15:18:49.785" v="0"/>
          <ac:spMkLst>
            <pc:docMk/>
            <pc:sldMk cId="2487306752" sldId="261"/>
            <ac:spMk id="14" creationId="{E5DBF4ED-5697-DFAA-9B4A-E3B5D4ECAB11}"/>
          </ac:spMkLst>
        </pc:spChg>
        <pc:spChg chg="mod">
          <ac:chgData name="Christa" userId="3442f1f8-424c-433c-9385-36d98bf720c5" providerId="ADAL" clId="{1566A641-A40C-410C-9494-C6AF4A0F9CF8}" dt="2024-01-30T15:18:49.785" v="0"/>
          <ac:spMkLst>
            <pc:docMk/>
            <pc:sldMk cId="2487306752" sldId="261"/>
            <ac:spMk id="15" creationId="{C1E235EA-B17A-792E-7B1A-A76C15922B48}"/>
          </ac:spMkLst>
        </pc:spChg>
        <pc:spChg chg="mod">
          <ac:chgData name="Christa" userId="3442f1f8-424c-433c-9385-36d98bf720c5" providerId="ADAL" clId="{1566A641-A40C-410C-9494-C6AF4A0F9CF8}" dt="2024-01-30T15:18:49.785" v="0"/>
          <ac:spMkLst>
            <pc:docMk/>
            <pc:sldMk cId="2487306752" sldId="261"/>
            <ac:spMk id="16" creationId="{16799716-4A69-3151-A3CE-1A78E81FD65D}"/>
          </ac:spMkLst>
        </pc:spChg>
        <pc:spChg chg="mod">
          <ac:chgData name="Christa" userId="3442f1f8-424c-433c-9385-36d98bf720c5" providerId="ADAL" clId="{1566A641-A40C-410C-9494-C6AF4A0F9CF8}" dt="2024-01-30T15:18:49.785" v="0"/>
          <ac:spMkLst>
            <pc:docMk/>
            <pc:sldMk cId="2487306752" sldId="261"/>
            <ac:spMk id="17" creationId="{30E5E960-2DE2-C067-041D-5A627418C573}"/>
          </ac:spMkLst>
        </pc:spChg>
        <pc:spChg chg="mod">
          <ac:chgData name="Christa" userId="3442f1f8-424c-433c-9385-36d98bf720c5" providerId="ADAL" clId="{1566A641-A40C-410C-9494-C6AF4A0F9CF8}" dt="2024-01-30T15:18:49.785" v="0"/>
          <ac:spMkLst>
            <pc:docMk/>
            <pc:sldMk cId="2487306752" sldId="261"/>
            <ac:spMk id="18" creationId="{F576B4C7-CC3F-9CD0-D8C0-055CBD0CB190}"/>
          </ac:spMkLst>
        </pc:spChg>
        <pc:spChg chg="mod">
          <ac:chgData name="Christa" userId="3442f1f8-424c-433c-9385-36d98bf720c5" providerId="ADAL" clId="{1566A641-A40C-410C-9494-C6AF4A0F9CF8}" dt="2024-01-30T15:18:49.785" v="0"/>
          <ac:spMkLst>
            <pc:docMk/>
            <pc:sldMk cId="2487306752" sldId="261"/>
            <ac:spMk id="19" creationId="{A6FB8591-B70B-D9F8-94F0-FCF80776C8FB}"/>
          </ac:spMkLst>
        </pc:spChg>
        <pc:spChg chg="mod">
          <ac:chgData name="Christa" userId="3442f1f8-424c-433c-9385-36d98bf720c5" providerId="ADAL" clId="{1566A641-A40C-410C-9494-C6AF4A0F9CF8}" dt="2024-01-30T15:18:49.785" v="0"/>
          <ac:spMkLst>
            <pc:docMk/>
            <pc:sldMk cId="2487306752" sldId="261"/>
            <ac:spMk id="20" creationId="{399DEEDC-06C5-2251-2008-725435CF5AA9}"/>
          </ac:spMkLst>
        </pc:spChg>
        <pc:spChg chg="mod">
          <ac:chgData name="Christa" userId="3442f1f8-424c-433c-9385-36d98bf720c5" providerId="ADAL" clId="{1566A641-A40C-410C-9494-C6AF4A0F9CF8}" dt="2024-01-30T15:18:49.785" v="0"/>
          <ac:spMkLst>
            <pc:docMk/>
            <pc:sldMk cId="2487306752" sldId="261"/>
            <ac:spMk id="21" creationId="{E020B50B-D8F5-18CF-B78D-BA92387BF5C5}"/>
          </ac:spMkLst>
        </pc:spChg>
        <pc:spChg chg="mod">
          <ac:chgData name="Christa" userId="3442f1f8-424c-433c-9385-36d98bf720c5" providerId="ADAL" clId="{1566A641-A40C-410C-9494-C6AF4A0F9CF8}" dt="2024-01-30T15:18:49.785" v="0"/>
          <ac:spMkLst>
            <pc:docMk/>
            <pc:sldMk cId="2487306752" sldId="261"/>
            <ac:spMk id="22" creationId="{6B71D029-A634-802A-DBDF-B4CED1CF2982}"/>
          </ac:spMkLst>
        </pc:spChg>
        <pc:spChg chg="mod">
          <ac:chgData name="Christa" userId="3442f1f8-424c-433c-9385-36d98bf720c5" providerId="ADAL" clId="{1566A641-A40C-410C-9494-C6AF4A0F9CF8}" dt="2024-01-30T15:18:49.785" v="0"/>
          <ac:spMkLst>
            <pc:docMk/>
            <pc:sldMk cId="2487306752" sldId="261"/>
            <ac:spMk id="28" creationId="{85367687-DDF5-9EA0-46FF-BD11912569B7}"/>
          </ac:spMkLst>
        </pc:spChg>
        <pc:spChg chg="mod">
          <ac:chgData name="Christa" userId="3442f1f8-424c-433c-9385-36d98bf720c5" providerId="ADAL" clId="{1566A641-A40C-410C-9494-C6AF4A0F9CF8}" dt="2024-01-30T15:18:49.785" v="0"/>
          <ac:spMkLst>
            <pc:docMk/>
            <pc:sldMk cId="2487306752" sldId="261"/>
            <ac:spMk id="33" creationId="{4579BCA1-8623-FD8C-DEF6-9FE765C161D8}"/>
          </ac:spMkLst>
        </pc:spChg>
        <pc:picChg chg="mod">
          <ac:chgData name="Christa" userId="3442f1f8-424c-433c-9385-36d98bf720c5" providerId="ADAL" clId="{1566A641-A40C-410C-9494-C6AF4A0F9CF8}" dt="2024-01-30T15:18:49.785" v="0"/>
          <ac:picMkLst>
            <pc:docMk/>
            <pc:sldMk cId="2487306752" sldId="261"/>
            <ac:picMk id="6" creationId="{2F95417B-1233-8774-D36E-E98A22A76413}"/>
          </ac:picMkLst>
        </pc:picChg>
        <pc:picChg chg="mod">
          <ac:chgData name="Christa" userId="3442f1f8-424c-433c-9385-36d98bf720c5" providerId="ADAL" clId="{1566A641-A40C-410C-9494-C6AF4A0F9CF8}" dt="2024-01-30T15:18:49.785" v="0"/>
          <ac:picMkLst>
            <pc:docMk/>
            <pc:sldMk cId="2487306752" sldId="261"/>
            <ac:picMk id="7" creationId="{0EE908A9-072F-1EB4-FC78-A9EEF9AD5A95}"/>
          </ac:picMkLst>
        </pc:picChg>
        <pc:picChg chg="mod">
          <ac:chgData name="Christa" userId="3442f1f8-424c-433c-9385-36d98bf720c5" providerId="ADAL" clId="{1566A641-A40C-410C-9494-C6AF4A0F9CF8}" dt="2024-01-30T15:18:49.785" v="0"/>
          <ac:picMkLst>
            <pc:docMk/>
            <pc:sldMk cId="2487306752" sldId="261"/>
            <ac:picMk id="23" creationId="{BCE07C86-DC92-6F9B-70DC-35392146E90A}"/>
          </ac:picMkLst>
        </pc:picChg>
        <pc:picChg chg="mod">
          <ac:chgData name="Christa" userId="3442f1f8-424c-433c-9385-36d98bf720c5" providerId="ADAL" clId="{1566A641-A40C-410C-9494-C6AF4A0F9CF8}" dt="2024-01-30T15:18:49.785" v="0"/>
          <ac:picMkLst>
            <pc:docMk/>
            <pc:sldMk cId="2487306752" sldId="261"/>
            <ac:picMk id="27" creationId="{215C3179-D92F-7E03-EDA0-DC7769E4082F}"/>
          </ac:picMkLst>
        </pc:picChg>
        <pc:picChg chg="mod">
          <ac:chgData name="Christa" userId="3442f1f8-424c-433c-9385-36d98bf720c5" providerId="ADAL" clId="{1566A641-A40C-410C-9494-C6AF4A0F9CF8}" dt="2024-01-30T15:18:49.785" v="0"/>
          <ac:picMkLst>
            <pc:docMk/>
            <pc:sldMk cId="2487306752" sldId="261"/>
            <ac:picMk id="32" creationId="{C05D4FDA-D3FB-7BE2-8616-D6ABA846D4C5}"/>
          </ac:picMkLst>
        </pc:picChg>
        <pc:picChg chg="mod">
          <ac:chgData name="Christa" userId="3442f1f8-424c-433c-9385-36d98bf720c5" providerId="ADAL" clId="{1566A641-A40C-410C-9494-C6AF4A0F9CF8}" dt="2024-01-30T15:18:49.785" v="0"/>
          <ac:picMkLst>
            <pc:docMk/>
            <pc:sldMk cId="2487306752" sldId="261"/>
            <ac:picMk id="35" creationId="{EC5E1BCC-2080-3013-F6E6-8161B19E5FD7}"/>
          </ac:picMkLst>
        </pc:picChg>
      </pc:sldChg>
      <pc:sldChg chg="modSp">
        <pc:chgData name="Christa" userId="3442f1f8-424c-433c-9385-36d98bf720c5" providerId="ADAL" clId="{1566A641-A40C-410C-9494-C6AF4A0F9CF8}" dt="2024-01-30T15:18:49.785" v="0"/>
        <pc:sldMkLst>
          <pc:docMk/>
          <pc:sldMk cId="3074365005" sldId="262"/>
        </pc:sldMkLst>
        <pc:spChg chg="mod">
          <ac:chgData name="Christa" userId="3442f1f8-424c-433c-9385-36d98bf720c5" providerId="ADAL" clId="{1566A641-A40C-410C-9494-C6AF4A0F9CF8}" dt="2024-01-30T15:18:49.785" v="0"/>
          <ac:spMkLst>
            <pc:docMk/>
            <pc:sldMk cId="3074365005" sldId="262"/>
            <ac:spMk id="2" creationId="{662DC1D6-CBC6-0587-0000-7C9D7E196F0D}"/>
          </ac:spMkLst>
        </pc:spChg>
        <pc:spChg chg="mod">
          <ac:chgData name="Christa" userId="3442f1f8-424c-433c-9385-36d98bf720c5" providerId="ADAL" clId="{1566A641-A40C-410C-9494-C6AF4A0F9CF8}" dt="2024-01-30T15:18:49.785" v="0"/>
          <ac:spMkLst>
            <pc:docMk/>
            <pc:sldMk cId="3074365005" sldId="262"/>
            <ac:spMk id="3" creationId="{40568EAA-11EE-6B66-CE67-46383A26EDE4}"/>
          </ac:spMkLst>
        </pc:spChg>
        <pc:spChg chg="mod">
          <ac:chgData name="Christa" userId="3442f1f8-424c-433c-9385-36d98bf720c5" providerId="ADAL" clId="{1566A641-A40C-410C-9494-C6AF4A0F9CF8}" dt="2024-01-30T15:18:49.785" v="0"/>
          <ac:spMkLst>
            <pc:docMk/>
            <pc:sldMk cId="3074365005" sldId="262"/>
            <ac:spMk id="4" creationId="{F2CB1B35-6F85-39BD-B09D-18835A595574}"/>
          </ac:spMkLst>
        </pc:spChg>
        <pc:spChg chg="mod">
          <ac:chgData name="Christa" userId="3442f1f8-424c-433c-9385-36d98bf720c5" providerId="ADAL" clId="{1566A641-A40C-410C-9494-C6AF4A0F9CF8}" dt="2024-01-30T15:18:49.785" v="0"/>
          <ac:spMkLst>
            <pc:docMk/>
            <pc:sldMk cId="3074365005" sldId="262"/>
            <ac:spMk id="5" creationId="{A5F481B7-456A-7731-A7A3-26E3E3F13B9F}"/>
          </ac:spMkLst>
        </pc:spChg>
        <pc:spChg chg="mod">
          <ac:chgData name="Christa" userId="3442f1f8-424c-433c-9385-36d98bf720c5" providerId="ADAL" clId="{1566A641-A40C-410C-9494-C6AF4A0F9CF8}" dt="2024-01-30T15:18:49.785" v="0"/>
          <ac:spMkLst>
            <pc:docMk/>
            <pc:sldMk cId="3074365005" sldId="262"/>
            <ac:spMk id="8" creationId="{D8333687-CED9-BA9A-F1C0-8ECA7BB0DEA0}"/>
          </ac:spMkLst>
        </pc:spChg>
        <pc:spChg chg="mod">
          <ac:chgData name="Christa" userId="3442f1f8-424c-433c-9385-36d98bf720c5" providerId="ADAL" clId="{1566A641-A40C-410C-9494-C6AF4A0F9CF8}" dt="2024-01-30T15:18:49.785" v="0"/>
          <ac:spMkLst>
            <pc:docMk/>
            <pc:sldMk cId="3074365005" sldId="262"/>
            <ac:spMk id="9" creationId="{26079939-039B-BF9C-B675-4256FA86C653}"/>
          </ac:spMkLst>
        </pc:spChg>
        <pc:spChg chg="mod">
          <ac:chgData name="Christa" userId="3442f1f8-424c-433c-9385-36d98bf720c5" providerId="ADAL" clId="{1566A641-A40C-410C-9494-C6AF4A0F9CF8}" dt="2024-01-30T15:18:49.785" v="0"/>
          <ac:spMkLst>
            <pc:docMk/>
            <pc:sldMk cId="3074365005" sldId="262"/>
            <ac:spMk id="12" creationId="{DA7D6852-500E-0B7D-9F2E-851A92CF2211}"/>
          </ac:spMkLst>
        </pc:spChg>
        <pc:spChg chg="mod">
          <ac:chgData name="Christa" userId="3442f1f8-424c-433c-9385-36d98bf720c5" providerId="ADAL" clId="{1566A641-A40C-410C-9494-C6AF4A0F9CF8}" dt="2024-01-30T15:18:49.785" v="0"/>
          <ac:spMkLst>
            <pc:docMk/>
            <pc:sldMk cId="3074365005" sldId="262"/>
            <ac:spMk id="13" creationId="{542362E6-BD66-ACC1-B41F-3412982CB129}"/>
          </ac:spMkLst>
        </pc:spChg>
        <pc:spChg chg="mod">
          <ac:chgData name="Christa" userId="3442f1f8-424c-433c-9385-36d98bf720c5" providerId="ADAL" clId="{1566A641-A40C-410C-9494-C6AF4A0F9CF8}" dt="2024-01-30T15:18:49.785" v="0"/>
          <ac:spMkLst>
            <pc:docMk/>
            <pc:sldMk cId="3074365005" sldId="262"/>
            <ac:spMk id="14" creationId="{E5DBF4ED-5697-DFAA-9B4A-E3B5D4ECAB11}"/>
          </ac:spMkLst>
        </pc:spChg>
        <pc:spChg chg="mod">
          <ac:chgData name="Christa" userId="3442f1f8-424c-433c-9385-36d98bf720c5" providerId="ADAL" clId="{1566A641-A40C-410C-9494-C6AF4A0F9CF8}" dt="2024-01-30T15:18:49.785" v="0"/>
          <ac:spMkLst>
            <pc:docMk/>
            <pc:sldMk cId="3074365005" sldId="262"/>
            <ac:spMk id="15" creationId="{C1E235EA-B17A-792E-7B1A-A76C15922B48}"/>
          </ac:spMkLst>
        </pc:spChg>
        <pc:spChg chg="mod">
          <ac:chgData name="Christa" userId="3442f1f8-424c-433c-9385-36d98bf720c5" providerId="ADAL" clId="{1566A641-A40C-410C-9494-C6AF4A0F9CF8}" dt="2024-01-30T15:18:49.785" v="0"/>
          <ac:spMkLst>
            <pc:docMk/>
            <pc:sldMk cId="3074365005" sldId="262"/>
            <ac:spMk id="16" creationId="{16799716-4A69-3151-A3CE-1A78E81FD65D}"/>
          </ac:spMkLst>
        </pc:spChg>
        <pc:spChg chg="mod">
          <ac:chgData name="Christa" userId="3442f1f8-424c-433c-9385-36d98bf720c5" providerId="ADAL" clId="{1566A641-A40C-410C-9494-C6AF4A0F9CF8}" dt="2024-01-30T15:18:49.785" v="0"/>
          <ac:spMkLst>
            <pc:docMk/>
            <pc:sldMk cId="3074365005" sldId="262"/>
            <ac:spMk id="17" creationId="{845C425D-FAD6-6F01-E810-AA064EFED9C8}"/>
          </ac:spMkLst>
        </pc:spChg>
        <pc:spChg chg="mod">
          <ac:chgData name="Christa" userId="3442f1f8-424c-433c-9385-36d98bf720c5" providerId="ADAL" clId="{1566A641-A40C-410C-9494-C6AF4A0F9CF8}" dt="2024-01-30T15:18:49.785" v="0"/>
          <ac:spMkLst>
            <pc:docMk/>
            <pc:sldMk cId="3074365005" sldId="262"/>
            <ac:spMk id="18" creationId="{F576B4C7-CC3F-9CD0-D8C0-055CBD0CB190}"/>
          </ac:spMkLst>
        </pc:spChg>
        <pc:spChg chg="mod">
          <ac:chgData name="Christa" userId="3442f1f8-424c-433c-9385-36d98bf720c5" providerId="ADAL" clId="{1566A641-A40C-410C-9494-C6AF4A0F9CF8}" dt="2024-01-30T15:18:49.785" v="0"/>
          <ac:spMkLst>
            <pc:docMk/>
            <pc:sldMk cId="3074365005" sldId="262"/>
            <ac:spMk id="19" creationId="{A6FB8591-B70B-D9F8-94F0-FCF80776C8FB}"/>
          </ac:spMkLst>
        </pc:spChg>
        <pc:spChg chg="mod">
          <ac:chgData name="Christa" userId="3442f1f8-424c-433c-9385-36d98bf720c5" providerId="ADAL" clId="{1566A641-A40C-410C-9494-C6AF4A0F9CF8}" dt="2024-01-30T15:18:49.785" v="0"/>
          <ac:spMkLst>
            <pc:docMk/>
            <pc:sldMk cId="3074365005" sldId="262"/>
            <ac:spMk id="20" creationId="{399DEEDC-06C5-2251-2008-725435CF5AA9}"/>
          </ac:spMkLst>
        </pc:spChg>
        <pc:spChg chg="mod">
          <ac:chgData name="Christa" userId="3442f1f8-424c-433c-9385-36d98bf720c5" providerId="ADAL" clId="{1566A641-A40C-410C-9494-C6AF4A0F9CF8}" dt="2024-01-30T15:18:49.785" v="0"/>
          <ac:spMkLst>
            <pc:docMk/>
            <pc:sldMk cId="3074365005" sldId="262"/>
            <ac:spMk id="21" creationId="{E020B50B-D8F5-18CF-B78D-BA92387BF5C5}"/>
          </ac:spMkLst>
        </pc:spChg>
        <pc:spChg chg="mod">
          <ac:chgData name="Christa" userId="3442f1f8-424c-433c-9385-36d98bf720c5" providerId="ADAL" clId="{1566A641-A40C-410C-9494-C6AF4A0F9CF8}" dt="2024-01-30T15:18:49.785" v="0"/>
          <ac:spMkLst>
            <pc:docMk/>
            <pc:sldMk cId="3074365005" sldId="262"/>
            <ac:spMk id="22" creationId="{C51D03E4-91FF-D702-415D-C02153331093}"/>
          </ac:spMkLst>
        </pc:spChg>
        <pc:spChg chg="mod">
          <ac:chgData name="Christa" userId="3442f1f8-424c-433c-9385-36d98bf720c5" providerId="ADAL" clId="{1566A641-A40C-410C-9494-C6AF4A0F9CF8}" dt="2024-01-30T15:18:49.785" v="0"/>
          <ac:spMkLst>
            <pc:docMk/>
            <pc:sldMk cId="3074365005" sldId="262"/>
            <ac:spMk id="28" creationId="{85367687-DDF5-9EA0-46FF-BD11912569B7}"/>
          </ac:spMkLst>
        </pc:spChg>
        <pc:spChg chg="mod">
          <ac:chgData name="Christa" userId="3442f1f8-424c-433c-9385-36d98bf720c5" providerId="ADAL" clId="{1566A641-A40C-410C-9494-C6AF4A0F9CF8}" dt="2024-01-30T15:18:49.785" v="0"/>
          <ac:spMkLst>
            <pc:docMk/>
            <pc:sldMk cId="3074365005" sldId="262"/>
            <ac:spMk id="33" creationId="{4579BCA1-8623-FD8C-DEF6-9FE765C161D8}"/>
          </ac:spMkLst>
        </pc:spChg>
        <pc:picChg chg="mod">
          <ac:chgData name="Christa" userId="3442f1f8-424c-433c-9385-36d98bf720c5" providerId="ADAL" clId="{1566A641-A40C-410C-9494-C6AF4A0F9CF8}" dt="2024-01-30T15:18:49.785" v="0"/>
          <ac:picMkLst>
            <pc:docMk/>
            <pc:sldMk cId="3074365005" sldId="262"/>
            <ac:picMk id="6" creationId="{5228DED1-29CF-072E-7C1E-C7382F8C637F}"/>
          </ac:picMkLst>
        </pc:picChg>
        <pc:picChg chg="mod">
          <ac:chgData name="Christa" userId="3442f1f8-424c-433c-9385-36d98bf720c5" providerId="ADAL" clId="{1566A641-A40C-410C-9494-C6AF4A0F9CF8}" dt="2024-01-30T15:18:49.785" v="0"/>
          <ac:picMkLst>
            <pc:docMk/>
            <pc:sldMk cId="3074365005" sldId="262"/>
            <ac:picMk id="7" creationId="{D726C77B-05A1-0E49-D043-E063973DE7A3}"/>
          </ac:picMkLst>
        </pc:picChg>
        <pc:picChg chg="mod">
          <ac:chgData name="Christa" userId="3442f1f8-424c-433c-9385-36d98bf720c5" providerId="ADAL" clId="{1566A641-A40C-410C-9494-C6AF4A0F9CF8}" dt="2024-01-30T15:18:49.785" v="0"/>
          <ac:picMkLst>
            <pc:docMk/>
            <pc:sldMk cId="3074365005" sldId="262"/>
            <ac:picMk id="23" creationId="{BCE07C86-DC92-6F9B-70DC-35392146E90A}"/>
          </ac:picMkLst>
        </pc:picChg>
        <pc:picChg chg="mod">
          <ac:chgData name="Christa" userId="3442f1f8-424c-433c-9385-36d98bf720c5" providerId="ADAL" clId="{1566A641-A40C-410C-9494-C6AF4A0F9CF8}" dt="2024-01-30T15:18:49.785" v="0"/>
          <ac:picMkLst>
            <pc:docMk/>
            <pc:sldMk cId="3074365005" sldId="262"/>
            <ac:picMk id="27" creationId="{215C3179-D92F-7E03-EDA0-DC7769E4082F}"/>
          </ac:picMkLst>
        </pc:picChg>
        <pc:picChg chg="mod">
          <ac:chgData name="Christa" userId="3442f1f8-424c-433c-9385-36d98bf720c5" providerId="ADAL" clId="{1566A641-A40C-410C-9494-C6AF4A0F9CF8}" dt="2024-01-30T15:18:49.785" v="0"/>
          <ac:picMkLst>
            <pc:docMk/>
            <pc:sldMk cId="3074365005" sldId="262"/>
            <ac:picMk id="32" creationId="{C05D4FDA-D3FB-7BE2-8616-D6ABA846D4C5}"/>
          </ac:picMkLst>
        </pc:picChg>
        <pc:picChg chg="mod">
          <ac:chgData name="Christa" userId="3442f1f8-424c-433c-9385-36d98bf720c5" providerId="ADAL" clId="{1566A641-A40C-410C-9494-C6AF4A0F9CF8}" dt="2024-01-30T15:18:49.785" v="0"/>
          <ac:picMkLst>
            <pc:docMk/>
            <pc:sldMk cId="3074365005" sldId="262"/>
            <ac:picMk id="35" creationId="{EC5E1BCC-2080-3013-F6E6-8161B19E5FD7}"/>
          </ac:picMkLst>
        </pc:picChg>
      </pc:sldChg>
      <pc:sldChg chg="modSp">
        <pc:chgData name="Christa" userId="3442f1f8-424c-433c-9385-36d98bf720c5" providerId="ADAL" clId="{1566A641-A40C-410C-9494-C6AF4A0F9CF8}" dt="2024-01-30T15:18:49.785" v="0"/>
        <pc:sldMkLst>
          <pc:docMk/>
          <pc:sldMk cId="3817381239" sldId="263"/>
        </pc:sldMkLst>
        <pc:spChg chg="mod">
          <ac:chgData name="Christa" userId="3442f1f8-424c-433c-9385-36d98bf720c5" providerId="ADAL" clId="{1566A641-A40C-410C-9494-C6AF4A0F9CF8}" dt="2024-01-30T15:18:49.785" v="0"/>
          <ac:spMkLst>
            <pc:docMk/>
            <pc:sldMk cId="3817381239" sldId="263"/>
            <ac:spMk id="2" creationId="{6DE62F72-C535-AC33-313E-19D9DF2948B9}"/>
          </ac:spMkLst>
        </pc:spChg>
        <pc:spChg chg="mod">
          <ac:chgData name="Christa" userId="3442f1f8-424c-433c-9385-36d98bf720c5" providerId="ADAL" clId="{1566A641-A40C-410C-9494-C6AF4A0F9CF8}" dt="2024-01-30T15:18:49.785" v="0"/>
          <ac:spMkLst>
            <pc:docMk/>
            <pc:sldMk cId="3817381239" sldId="263"/>
            <ac:spMk id="3" creationId="{A50A538D-3DE9-C821-DB70-ABA90B176190}"/>
          </ac:spMkLst>
        </pc:spChg>
        <pc:spChg chg="mod">
          <ac:chgData name="Christa" userId="3442f1f8-424c-433c-9385-36d98bf720c5" providerId="ADAL" clId="{1566A641-A40C-410C-9494-C6AF4A0F9CF8}" dt="2024-01-30T15:18:49.785" v="0"/>
          <ac:spMkLst>
            <pc:docMk/>
            <pc:sldMk cId="3817381239" sldId="263"/>
            <ac:spMk id="4" creationId="{F2CB1B35-6F85-39BD-B09D-18835A595574}"/>
          </ac:spMkLst>
        </pc:spChg>
        <pc:spChg chg="mod">
          <ac:chgData name="Christa" userId="3442f1f8-424c-433c-9385-36d98bf720c5" providerId="ADAL" clId="{1566A641-A40C-410C-9494-C6AF4A0F9CF8}" dt="2024-01-30T15:18:49.785" v="0"/>
          <ac:spMkLst>
            <pc:docMk/>
            <pc:sldMk cId="3817381239" sldId="263"/>
            <ac:spMk id="5" creationId="{A5F481B7-456A-7731-A7A3-26E3E3F13B9F}"/>
          </ac:spMkLst>
        </pc:spChg>
        <pc:spChg chg="mod">
          <ac:chgData name="Christa" userId="3442f1f8-424c-433c-9385-36d98bf720c5" providerId="ADAL" clId="{1566A641-A40C-410C-9494-C6AF4A0F9CF8}" dt="2024-01-30T15:18:49.785" v="0"/>
          <ac:spMkLst>
            <pc:docMk/>
            <pc:sldMk cId="3817381239" sldId="263"/>
            <ac:spMk id="8" creationId="{3F6C8086-D4FD-25F9-C3ED-9DF6C7DEE076}"/>
          </ac:spMkLst>
        </pc:spChg>
        <pc:spChg chg="mod">
          <ac:chgData name="Christa" userId="3442f1f8-424c-433c-9385-36d98bf720c5" providerId="ADAL" clId="{1566A641-A40C-410C-9494-C6AF4A0F9CF8}" dt="2024-01-30T15:18:49.785" v="0"/>
          <ac:spMkLst>
            <pc:docMk/>
            <pc:sldMk cId="3817381239" sldId="263"/>
            <ac:spMk id="9" creationId="{8EA87A60-A637-D850-4195-5F731F8E28FF}"/>
          </ac:spMkLst>
        </pc:spChg>
        <pc:spChg chg="mod">
          <ac:chgData name="Christa" userId="3442f1f8-424c-433c-9385-36d98bf720c5" providerId="ADAL" clId="{1566A641-A40C-410C-9494-C6AF4A0F9CF8}" dt="2024-01-30T15:18:49.785" v="0"/>
          <ac:spMkLst>
            <pc:docMk/>
            <pc:sldMk cId="3817381239" sldId="263"/>
            <ac:spMk id="12" creationId="{8B4A857C-CE09-803A-817E-B3BE0BDD1E1D}"/>
          </ac:spMkLst>
        </pc:spChg>
        <pc:spChg chg="mod">
          <ac:chgData name="Christa" userId="3442f1f8-424c-433c-9385-36d98bf720c5" providerId="ADAL" clId="{1566A641-A40C-410C-9494-C6AF4A0F9CF8}" dt="2024-01-30T15:18:49.785" v="0"/>
          <ac:spMkLst>
            <pc:docMk/>
            <pc:sldMk cId="3817381239" sldId="263"/>
            <ac:spMk id="13" creationId="{14177A98-9473-C89E-2175-A0045E3D8527}"/>
          </ac:spMkLst>
        </pc:spChg>
        <pc:spChg chg="mod">
          <ac:chgData name="Christa" userId="3442f1f8-424c-433c-9385-36d98bf720c5" providerId="ADAL" clId="{1566A641-A40C-410C-9494-C6AF4A0F9CF8}" dt="2024-01-30T15:18:49.785" v="0"/>
          <ac:spMkLst>
            <pc:docMk/>
            <pc:sldMk cId="3817381239" sldId="263"/>
            <ac:spMk id="14" creationId="{E5DBF4ED-5697-DFAA-9B4A-E3B5D4ECAB11}"/>
          </ac:spMkLst>
        </pc:spChg>
        <pc:spChg chg="mod">
          <ac:chgData name="Christa" userId="3442f1f8-424c-433c-9385-36d98bf720c5" providerId="ADAL" clId="{1566A641-A40C-410C-9494-C6AF4A0F9CF8}" dt="2024-01-30T15:18:49.785" v="0"/>
          <ac:spMkLst>
            <pc:docMk/>
            <pc:sldMk cId="3817381239" sldId="263"/>
            <ac:spMk id="15" creationId="{C1E235EA-B17A-792E-7B1A-A76C15922B48}"/>
          </ac:spMkLst>
        </pc:spChg>
        <pc:spChg chg="mod">
          <ac:chgData name="Christa" userId="3442f1f8-424c-433c-9385-36d98bf720c5" providerId="ADAL" clId="{1566A641-A40C-410C-9494-C6AF4A0F9CF8}" dt="2024-01-30T15:18:49.785" v="0"/>
          <ac:spMkLst>
            <pc:docMk/>
            <pc:sldMk cId="3817381239" sldId="263"/>
            <ac:spMk id="16" creationId="{16799716-4A69-3151-A3CE-1A78E81FD65D}"/>
          </ac:spMkLst>
        </pc:spChg>
        <pc:spChg chg="mod">
          <ac:chgData name="Christa" userId="3442f1f8-424c-433c-9385-36d98bf720c5" providerId="ADAL" clId="{1566A641-A40C-410C-9494-C6AF4A0F9CF8}" dt="2024-01-30T15:18:49.785" v="0"/>
          <ac:spMkLst>
            <pc:docMk/>
            <pc:sldMk cId="3817381239" sldId="263"/>
            <ac:spMk id="17" creationId="{72AFBD59-6519-8B76-C333-C7BEB57DF16C}"/>
          </ac:spMkLst>
        </pc:spChg>
        <pc:spChg chg="mod">
          <ac:chgData name="Christa" userId="3442f1f8-424c-433c-9385-36d98bf720c5" providerId="ADAL" clId="{1566A641-A40C-410C-9494-C6AF4A0F9CF8}" dt="2024-01-30T15:18:49.785" v="0"/>
          <ac:spMkLst>
            <pc:docMk/>
            <pc:sldMk cId="3817381239" sldId="263"/>
            <ac:spMk id="18" creationId="{F576B4C7-CC3F-9CD0-D8C0-055CBD0CB190}"/>
          </ac:spMkLst>
        </pc:spChg>
        <pc:spChg chg="mod">
          <ac:chgData name="Christa" userId="3442f1f8-424c-433c-9385-36d98bf720c5" providerId="ADAL" clId="{1566A641-A40C-410C-9494-C6AF4A0F9CF8}" dt="2024-01-30T15:18:49.785" v="0"/>
          <ac:spMkLst>
            <pc:docMk/>
            <pc:sldMk cId="3817381239" sldId="263"/>
            <ac:spMk id="19" creationId="{A6FB8591-B70B-D9F8-94F0-FCF80776C8FB}"/>
          </ac:spMkLst>
        </pc:spChg>
        <pc:spChg chg="mod">
          <ac:chgData name="Christa" userId="3442f1f8-424c-433c-9385-36d98bf720c5" providerId="ADAL" clId="{1566A641-A40C-410C-9494-C6AF4A0F9CF8}" dt="2024-01-30T15:18:49.785" v="0"/>
          <ac:spMkLst>
            <pc:docMk/>
            <pc:sldMk cId="3817381239" sldId="263"/>
            <ac:spMk id="20" creationId="{399DEEDC-06C5-2251-2008-725435CF5AA9}"/>
          </ac:spMkLst>
        </pc:spChg>
        <pc:spChg chg="mod">
          <ac:chgData name="Christa" userId="3442f1f8-424c-433c-9385-36d98bf720c5" providerId="ADAL" clId="{1566A641-A40C-410C-9494-C6AF4A0F9CF8}" dt="2024-01-30T15:18:49.785" v="0"/>
          <ac:spMkLst>
            <pc:docMk/>
            <pc:sldMk cId="3817381239" sldId="263"/>
            <ac:spMk id="21" creationId="{E020B50B-D8F5-18CF-B78D-BA92387BF5C5}"/>
          </ac:spMkLst>
        </pc:spChg>
        <pc:spChg chg="mod">
          <ac:chgData name="Christa" userId="3442f1f8-424c-433c-9385-36d98bf720c5" providerId="ADAL" clId="{1566A641-A40C-410C-9494-C6AF4A0F9CF8}" dt="2024-01-30T15:18:49.785" v="0"/>
          <ac:spMkLst>
            <pc:docMk/>
            <pc:sldMk cId="3817381239" sldId="263"/>
            <ac:spMk id="22" creationId="{F5171612-FA44-1529-476E-E564AFF1392B}"/>
          </ac:spMkLst>
        </pc:spChg>
        <pc:spChg chg="mod">
          <ac:chgData name="Christa" userId="3442f1f8-424c-433c-9385-36d98bf720c5" providerId="ADAL" clId="{1566A641-A40C-410C-9494-C6AF4A0F9CF8}" dt="2024-01-30T15:18:49.785" v="0"/>
          <ac:spMkLst>
            <pc:docMk/>
            <pc:sldMk cId="3817381239" sldId="263"/>
            <ac:spMk id="28" creationId="{85367687-DDF5-9EA0-46FF-BD11912569B7}"/>
          </ac:spMkLst>
        </pc:spChg>
        <pc:spChg chg="mod">
          <ac:chgData name="Christa" userId="3442f1f8-424c-433c-9385-36d98bf720c5" providerId="ADAL" clId="{1566A641-A40C-410C-9494-C6AF4A0F9CF8}" dt="2024-01-30T15:18:49.785" v="0"/>
          <ac:spMkLst>
            <pc:docMk/>
            <pc:sldMk cId="3817381239" sldId="263"/>
            <ac:spMk id="33" creationId="{4579BCA1-8623-FD8C-DEF6-9FE765C161D8}"/>
          </ac:spMkLst>
        </pc:spChg>
        <pc:picChg chg="mod">
          <ac:chgData name="Christa" userId="3442f1f8-424c-433c-9385-36d98bf720c5" providerId="ADAL" clId="{1566A641-A40C-410C-9494-C6AF4A0F9CF8}" dt="2024-01-30T15:18:49.785" v="0"/>
          <ac:picMkLst>
            <pc:docMk/>
            <pc:sldMk cId="3817381239" sldId="263"/>
            <ac:picMk id="6" creationId="{A56E6C6E-09FE-A30A-1F45-7C1A2B40A9F6}"/>
          </ac:picMkLst>
        </pc:picChg>
        <pc:picChg chg="mod">
          <ac:chgData name="Christa" userId="3442f1f8-424c-433c-9385-36d98bf720c5" providerId="ADAL" clId="{1566A641-A40C-410C-9494-C6AF4A0F9CF8}" dt="2024-01-30T15:18:49.785" v="0"/>
          <ac:picMkLst>
            <pc:docMk/>
            <pc:sldMk cId="3817381239" sldId="263"/>
            <ac:picMk id="7" creationId="{3DB5D5DC-4053-540E-6075-F65C84A0BEBB}"/>
          </ac:picMkLst>
        </pc:picChg>
        <pc:picChg chg="mod">
          <ac:chgData name="Christa" userId="3442f1f8-424c-433c-9385-36d98bf720c5" providerId="ADAL" clId="{1566A641-A40C-410C-9494-C6AF4A0F9CF8}" dt="2024-01-30T15:18:49.785" v="0"/>
          <ac:picMkLst>
            <pc:docMk/>
            <pc:sldMk cId="3817381239" sldId="263"/>
            <ac:picMk id="23" creationId="{BCE07C86-DC92-6F9B-70DC-35392146E90A}"/>
          </ac:picMkLst>
        </pc:picChg>
        <pc:picChg chg="mod">
          <ac:chgData name="Christa" userId="3442f1f8-424c-433c-9385-36d98bf720c5" providerId="ADAL" clId="{1566A641-A40C-410C-9494-C6AF4A0F9CF8}" dt="2024-01-30T15:18:49.785" v="0"/>
          <ac:picMkLst>
            <pc:docMk/>
            <pc:sldMk cId="3817381239" sldId="263"/>
            <ac:picMk id="27" creationId="{215C3179-D92F-7E03-EDA0-DC7769E4082F}"/>
          </ac:picMkLst>
        </pc:picChg>
        <pc:picChg chg="mod">
          <ac:chgData name="Christa" userId="3442f1f8-424c-433c-9385-36d98bf720c5" providerId="ADAL" clId="{1566A641-A40C-410C-9494-C6AF4A0F9CF8}" dt="2024-01-30T15:18:49.785" v="0"/>
          <ac:picMkLst>
            <pc:docMk/>
            <pc:sldMk cId="3817381239" sldId="263"/>
            <ac:picMk id="32" creationId="{C05D4FDA-D3FB-7BE2-8616-D6ABA846D4C5}"/>
          </ac:picMkLst>
        </pc:picChg>
        <pc:picChg chg="mod">
          <ac:chgData name="Christa" userId="3442f1f8-424c-433c-9385-36d98bf720c5" providerId="ADAL" clId="{1566A641-A40C-410C-9494-C6AF4A0F9CF8}" dt="2024-01-30T15:18:49.785" v="0"/>
          <ac:picMkLst>
            <pc:docMk/>
            <pc:sldMk cId="3817381239" sldId="263"/>
            <ac:picMk id="35" creationId="{EC5E1BCC-2080-3013-F6E6-8161B19E5FD7}"/>
          </ac:picMkLst>
        </pc:picChg>
      </pc:sldChg>
      <pc:sldChg chg="modSp">
        <pc:chgData name="Christa" userId="3442f1f8-424c-433c-9385-36d98bf720c5" providerId="ADAL" clId="{1566A641-A40C-410C-9494-C6AF4A0F9CF8}" dt="2024-01-30T15:18:49.785" v="0"/>
        <pc:sldMkLst>
          <pc:docMk/>
          <pc:sldMk cId="646628187" sldId="264"/>
        </pc:sldMkLst>
        <pc:spChg chg="mod">
          <ac:chgData name="Christa" userId="3442f1f8-424c-433c-9385-36d98bf720c5" providerId="ADAL" clId="{1566A641-A40C-410C-9494-C6AF4A0F9CF8}" dt="2024-01-30T15:18:49.785" v="0"/>
          <ac:spMkLst>
            <pc:docMk/>
            <pc:sldMk cId="646628187" sldId="264"/>
            <ac:spMk id="2" creationId="{0E945BBC-A487-62DE-A9D2-CEE5FF1F57CC}"/>
          </ac:spMkLst>
        </pc:spChg>
        <pc:spChg chg="mod">
          <ac:chgData name="Christa" userId="3442f1f8-424c-433c-9385-36d98bf720c5" providerId="ADAL" clId="{1566A641-A40C-410C-9494-C6AF4A0F9CF8}" dt="2024-01-30T15:18:49.785" v="0"/>
          <ac:spMkLst>
            <pc:docMk/>
            <pc:sldMk cId="646628187" sldId="264"/>
            <ac:spMk id="3" creationId="{1F85764B-2759-4EC3-3833-39AABFBAD8FE}"/>
          </ac:spMkLst>
        </pc:spChg>
        <pc:spChg chg="mod">
          <ac:chgData name="Christa" userId="3442f1f8-424c-433c-9385-36d98bf720c5" providerId="ADAL" clId="{1566A641-A40C-410C-9494-C6AF4A0F9CF8}" dt="2024-01-30T15:18:49.785" v="0"/>
          <ac:spMkLst>
            <pc:docMk/>
            <pc:sldMk cId="646628187" sldId="264"/>
            <ac:spMk id="4" creationId="{F2CB1B35-6F85-39BD-B09D-18835A595574}"/>
          </ac:spMkLst>
        </pc:spChg>
        <pc:spChg chg="mod">
          <ac:chgData name="Christa" userId="3442f1f8-424c-433c-9385-36d98bf720c5" providerId="ADAL" clId="{1566A641-A40C-410C-9494-C6AF4A0F9CF8}" dt="2024-01-30T15:18:49.785" v="0"/>
          <ac:spMkLst>
            <pc:docMk/>
            <pc:sldMk cId="646628187" sldId="264"/>
            <ac:spMk id="5" creationId="{A5F481B7-456A-7731-A7A3-26E3E3F13B9F}"/>
          </ac:spMkLst>
        </pc:spChg>
        <pc:spChg chg="mod">
          <ac:chgData name="Christa" userId="3442f1f8-424c-433c-9385-36d98bf720c5" providerId="ADAL" clId="{1566A641-A40C-410C-9494-C6AF4A0F9CF8}" dt="2024-01-30T15:18:49.785" v="0"/>
          <ac:spMkLst>
            <pc:docMk/>
            <pc:sldMk cId="646628187" sldId="264"/>
            <ac:spMk id="8" creationId="{F66D7494-96D2-5D36-A562-2C51C2CB61FE}"/>
          </ac:spMkLst>
        </pc:spChg>
        <pc:spChg chg="mod">
          <ac:chgData name="Christa" userId="3442f1f8-424c-433c-9385-36d98bf720c5" providerId="ADAL" clId="{1566A641-A40C-410C-9494-C6AF4A0F9CF8}" dt="2024-01-30T15:18:49.785" v="0"/>
          <ac:spMkLst>
            <pc:docMk/>
            <pc:sldMk cId="646628187" sldId="264"/>
            <ac:spMk id="9" creationId="{78BC794F-D0CA-CC9A-C5A3-C78D77A56384}"/>
          </ac:spMkLst>
        </pc:spChg>
        <pc:spChg chg="mod">
          <ac:chgData name="Christa" userId="3442f1f8-424c-433c-9385-36d98bf720c5" providerId="ADAL" clId="{1566A641-A40C-410C-9494-C6AF4A0F9CF8}" dt="2024-01-30T15:18:49.785" v="0"/>
          <ac:spMkLst>
            <pc:docMk/>
            <pc:sldMk cId="646628187" sldId="264"/>
            <ac:spMk id="12" creationId="{AAB7F1F1-D522-CD03-34BF-E8A24F6083A6}"/>
          </ac:spMkLst>
        </pc:spChg>
        <pc:spChg chg="mod">
          <ac:chgData name="Christa" userId="3442f1f8-424c-433c-9385-36d98bf720c5" providerId="ADAL" clId="{1566A641-A40C-410C-9494-C6AF4A0F9CF8}" dt="2024-01-30T15:18:49.785" v="0"/>
          <ac:spMkLst>
            <pc:docMk/>
            <pc:sldMk cId="646628187" sldId="264"/>
            <ac:spMk id="13" creationId="{63934ACD-C466-D7E3-A7AF-F65117C70207}"/>
          </ac:spMkLst>
        </pc:spChg>
        <pc:spChg chg="mod">
          <ac:chgData name="Christa" userId="3442f1f8-424c-433c-9385-36d98bf720c5" providerId="ADAL" clId="{1566A641-A40C-410C-9494-C6AF4A0F9CF8}" dt="2024-01-30T15:18:49.785" v="0"/>
          <ac:spMkLst>
            <pc:docMk/>
            <pc:sldMk cId="646628187" sldId="264"/>
            <ac:spMk id="14" creationId="{E5DBF4ED-5697-DFAA-9B4A-E3B5D4ECAB11}"/>
          </ac:spMkLst>
        </pc:spChg>
        <pc:spChg chg="mod">
          <ac:chgData name="Christa" userId="3442f1f8-424c-433c-9385-36d98bf720c5" providerId="ADAL" clId="{1566A641-A40C-410C-9494-C6AF4A0F9CF8}" dt="2024-01-30T15:18:49.785" v="0"/>
          <ac:spMkLst>
            <pc:docMk/>
            <pc:sldMk cId="646628187" sldId="264"/>
            <ac:spMk id="15" creationId="{C1E235EA-B17A-792E-7B1A-A76C15922B48}"/>
          </ac:spMkLst>
        </pc:spChg>
        <pc:spChg chg="mod">
          <ac:chgData name="Christa" userId="3442f1f8-424c-433c-9385-36d98bf720c5" providerId="ADAL" clId="{1566A641-A40C-410C-9494-C6AF4A0F9CF8}" dt="2024-01-30T15:18:49.785" v="0"/>
          <ac:spMkLst>
            <pc:docMk/>
            <pc:sldMk cId="646628187" sldId="264"/>
            <ac:spMk id="16" creationId="{16799716-4A69-3151-A3CE-1A78E81FD65D}"/>
          </ac:spMkLst>
        </pc:spChg>
        <pc:spChg chg="mod">
          <ac:chgData name="Christa" userId="3442f1f8-424c-433c-9385-36d98bf720c5" providerId="ADAL" clId="{1566A641-A40C-410C-9494-C6AF4A0F9CF8}" dt="2024-01-30T15:18:49.785" v="0"/>
          <ac:spMkLst>
            <pc:docMk/>
            <pc:sldMk cId="646628187" sldId="264"/>
            <ac:spMk id="17" creationId="{38EC84CE-29B4-B551-8203-CD107D6F668B}"/>
          </ac:spMkLst>
        </pc:spChg>
        <pc:spChg chg="mod">
          <ac:chgData name="Christa" userId="3442f1f8-424c-433c-9385-36d98bf720c5" providerId="ADAL" clId="{1566A641-A40C-410C-9494-C6AF4A0F9CF8}" dt="2024-01-30T15:18:49.785" v="0"/>
          <ac:spMkLst>
            <pc:docMk/>
            <pc:sldMk cId="646628187" sldId="264"/>
            <ac:spMk id="18" creationId="{F576B4C7-CC3F-9CD0-D8C0-055CBD0CB190}"/>
          </ac:spMkLst>
        </pc:spChg>
        <pc:spChg chg="mod">
          <ac:chgData name="Christa" userId="3442f1f8-424c-433c-9385-36d98bf720c5" providerId="ADAL" clId="{1566A641-A40C-410C-9494-C6AF4A0F9CF8}" dt="2024-01-30T15:18:49.785" v="0"/>
          <ac:spMkLst>
            <pc:docMk/>
            <pc:sldMk cId="646628187" sldId="264"/>
            <ac:spMk id="19" creationId="{A6FB8591-B70B-D9F8-94F0-FCF80776C8FB}"/>
          </ac:spMkLst>
        </pc:spChg>
        <pc:spChg chg="mod">
          <ac:chgData name="Christa" userId="3442f1f8-424c-433c-9385-36d98bf720c5" providerId="ADAL" clId="{1566A641-A40C-410C-9494-C6AF4A0F9CF8}" dt="2024-01-30T15:18:49.785" v="0"/>
          <ac:spMkLst>
            <pc:docMk/>
            <pc:sldMk cId="646628187" sldId="264"/>
            <ac:spMk id="20" creationId="{399DEEDC-06C5-2251-2008-725435CF5AA9}"/>
          </ac:spMkLst>
        </pc:spChg>
        <pc:spChg chg="mod">
          <ac:chgData name="Christa" userId="3442f1f8-424c-433c-9385-36d98bf720c5" providerId="ADAL" clId="{1566A641-A40C-410C-9494-C6AF4A0F9CF8}" dt="2024-01-30T15:18:49.785" v="0"/>
          <ac:spMkLst>
            <pc:docMk/>
            <pc:sldMk cId="646628187" sldId="264"/>
            <ac:spMk id="21" creationId="{E020B50B-D8F5-18CF-B78D-BA92387BF5C5}"/>
          </ac:spMkLst>
        </pc:spChg>
        <pc:spChg chg="mod">
          <ac:chgData name="Christa" userId="3442f1f8-424c-433c-9385-36d98bf720c5" providerId="ADAL" clId="{1566A641-A40C-410C-9494-C6AF4A0F9CF8}" dt="2024-01-30T15:18:49.785" v="0"/>
          <ac:spMkLst>
            <pc:docMk/>
            <pc:sldMk cId="646628187" sldId="264"/>
            <ac:spMk id="22" creationId="{1A4B32ED-CE54-8B83-E36B-A9F7F2B08E86}"/>
          </ac:spMkLst>
        </pc:spChg>
        <pc:spChg chg="mod">
          <ac:chgData name="Christa" userId="3442f1f8-424c-433c-9385-36d98bf720c5" providerId="ADAL" clId="{1566A641-A40C-410C-9494-C6AF4A0F9CF8}" dt="2024-01-30T15:18:49.785" v="0"/>
          <ac:spMkLst>
            <pc:docMk/>
            <pc:sldMk cId="646628187" sldId="264"/>
            <ac:spMk id="28" creationId="{85367687-DDF5-9EA0-46FF-BD11912569B7}"/>
          </ac:spMkLst>
        </pc:spChg>
        <pc:spChg chg="mod">
          <ac:chgData name="Christa" userId="3442f1f8-424c-433c-9385-36d98bf720c5" providerId="ADAL" clId="{1566A641-A40C-410C-9494-C6AF4A0F9CF8}" dt="2024-01-30T15:18:49.785" v="0"/>
          <ac:spMkLst>
            <pc:docMk/>
            <pc:sldMk cId="646628187" sldId="264"/>
            <ac:spMk id="33" creationId="{4579BCA1-8623-FD8C-DEF6-9FE765C161D8}"/>
          </ac:spMkLst>
        </pc:spChg>
        <pc:picChg chg="mod">
          <ac:chgData name="Christa" userId="3442f1f8-424c-433c-9385-36d98bf720c5" providerId="ADAL" clId="{1566A641-A40C-410C-9494-C6AF4A0F9CF8}" dt="2024-01-30T15:18:49.785" v="0"/>
          <ac:picMkLst>
            <pc:docMk/>
            <pc:sldMk cId="646628187" sldId="264"/>
            <ac:picMk id="6" creationId="{A967F818-5438-ED55-936E-D51C110D7522}"/>
          </ac:picMkLst>
        </pc:picChg>
        <pc:picChg chg="mod">
          <ac:chgData name="Christa" userId="3442f1f8-424c-433c-9385-36d98bf720c5" providerId="ADAL" clId="{1566A641-A40C-410C-9494-C6AF4A0F9CF8}" dt="2024-01-30T15:18:49.785" v="0"/>
          <ac:picMkLst>
            <pc:docMk/>
            <pc:sldMk cId="646628187" sldId="264"/>
            <ac:picMk id="7" creationId="{C14AADAF-1C7D-1D47-97E2-3719BE101A44}"/>
          </ac:picMkLst>
        </pc:picChg>
        <pc:picChg chg="mod">
          <ac:chgData name="Christa" userId="3442f1f8-424c-433c-9385-36d98bf720c5" providerId="ADAL" clId="{1566A641-A40C-410C-9494-C6AF4A0F9CF8}" dt="2024-01-30T15:18:49.785" v="0"/>
          <ac:picMkLst>
            <pc:docMk/>
            <pc:sldMk cId="646628187" sldId="264"/>
            <ac:picMk id="23" creationId="{BCE07C86-DC92-6F9B-70DC-35392146E90A}"/>
          </ac:picMkLst>
        </pc:picChg>
        <pc:picChg chg="mod">
          <ac:chgData name="Christa" userId="3442f1f8-424c-433c-9385-36d98bf720c5" providerId="ADAL" clId="{1566A641-A40C-410C-9494-C6AF4A0F9CF8}" dt="2024-01-30T15:18:49.785" v="0"/>
          <ac:picMkLst>
            <pc:docMk/>
            <pc:sldMk cId="646628187" sldId="264"/>
            <ac:picMk id="27" creationId="{215C3179-D92F-7E03-EDA0-DC7769E4082F}"/>
          </ac:picMkLst>
        </pc:picChg>
        <pc:picChg chg="mod">
          <ac:chgData name="Christa" userId="3442f1f8-424c-433c-9385-36d98bf720c5" providerId="ADAL" clId="{1566A641-A40C-410C-9494-C6AF4A0F9CF8}" dt="2024-01-30T15:18:49.785" v="0"/>
          <ac:picMkLst>
            <pc:docMk/>
            <pc:sldMk cId="646628187" sldId="264"/>
            <ac:picMk id="32" creationId="{C05D4FDA-D3FB-7BE2-8616-D6ABA846D4C5}"/>
          </ac:picMkLst>
        </pc:picChg>
        <pc:picChg chg="mod">
          <ac:chgData name="Christa" userId="3442f1f8-424c-433c-9385-36d98bf720c5" providerId="ADAL" clId="{1566A641-A40C-410C-9494-C6AF4A0F9CF8}" dt="2024-01-30T15:18:49.785" v="0"/>
          <ac:picMkLst>
            <pc:docMk/>
            <pc:sldMk cId="646628187" sldId="264"/>
            <ac:picMk id="35" creationId="{EC5E1BCC-2080-3013-F6E6-8161B19E5FD7}"/>
          </ac:picMkLst>
        </pc:picChg>
      </pc:sldChg>
      <pc:sldChg chg="modSp">
        <pc:chgData name="Christa" userId="3442f1f8-424c-433c-9385-36d98bf720c5" providerId="ADAL" clId="{1566A641-A40C-410C-9494-C6AF4A0F9CF8}" dt="2024-01-30T15:18:49.785" v="0"/>
        <pc:sldMkLst>
          <pc:docMk/>
          <pc:sldMk cId="1303424557" sldId="265"/>
        </pc:sldMkLst>
        <pc:spChg chg="mod">
          <ac:chgData name="Christa" userId="3442f1f8-424c-433c-9385-36d98bf720c5" providerId="ADAL" clId="{1566A641-A40C-410C-9494-C6AF4A0F9CF8}" dt="2024-01-30T15:18:49.785" v="0"/>
          <ac:spMkLst>
            <pc:docMk/>
            <pc:sldMk cId="1303424557" sldId="265"/>
            <ac:spMk id="2" creationId="{CFF80E27-414E-240F-EC59-CB0D95FB002B}"/>
          </ac:spMkLst>
        </pc:spChg>
        <pc:spChg chg="mod">
          <ac:chgData name="Christa" userId="3442f1f8-424c-433c-9385-36d98bf720c5" providerId="ADAL" clId="{1566A641-A40C-410C-9494-C6AF4A0F9CF8}" dt="2024-01-30T15:18:49.785" v="0"/>
          <ac:spMkLst>
            <pc:docMk/>
            <pc:sldMk cId="1303424557" sldId="265"/>
            <ac:spMk id="3" creationId="{CDF5671A-765A-13EF-227C-14F432D262C1}"/>
          </ac:spMkLst>
        </pc:spChg>
        <pc:spChg chg="mod">
          <ac:chgData name="Christa" userId="3442f1f8-424c-433c-9385-36d98bf720c5" providerId="ADAL" clId="{1566A641-A40C-410C-9494-C6AF4A0F9CF8}" dt="2024-01-30T15:18:49.785" v="0"/>
          <ac:spMkLst>
            <pc:docMk/>
            <pc:sldMk cId="1303424557" sldId="265"/>
            <ac:spMk id="4" creationId="{F2CB1B35-6F85-39BD-B09D-18835A595574}"/>
          </ac:spMkLst>
        </pc:spChg>
        <pc:spChg chg="mod">
          <ac:chgData name="Christa" userId="3442f1f8-424c-433c-9385-36d98bf720c5" providerId="ADAL" clId="{1566A641-A40C-410C-9494-C6AF4A0F9CF8}" dt="2024-01-30T15:18:49.785" v="0"/>
          <ac:spMkLst>
            <pc:docMk/>
            <pc:sldMk cId="1303424557" sldId="265"/>
            <ac:spMk id="5" creationId="{A5F481B7-456A-7731-A7A3-26E3E3F13B9F}"/>
          </ac:spMkLst>
        </pc:spChg>
        <pc:spChg chg="mod">
          <ac:chgData name="Christa" userId="3442f1f8-424c-433c-9385-36d98bf720c5" providerId="ADAL" clId="{1566A641-A40C-410C-9494-C6AF4A0F9CF8}" dt="2024-01-30T15:18:49.785" v="0"/>
          <ac:spMkLst>
            <pc:docMk/>
            <pc:sldMk cId="1303424557" sldId="265"/>
            <ac:spMk id="9" creationId="{A7E9088E-DBF1-8E9A-B7B9-90958A54FF17}"/>
          </ac:spMkLst>
        </pc:spChg>
        <pc:spChg chg="mod">
          <ac:chgData name="Christa" userId="3442f1f8-424c-433c-9385-36d98bf720c5" providerId="ADAL" clId="{1566A641-A40C-410C-9494-C6AF4A0F9CF8}" dt="2024-01-30T15:18:49.785" v="0"/>
          <ac:spMkLst>
            <pc:docMk/>
            <pc:sldMk cId="1303424557" sldId="265"/>
            <ac:spMk id="10" creationId="{EBA513E9-6A12-EC49-EDF7-BD613753FAB1}"/>
          </ac:spMkLst>
        </pc:spChg>
        <pc:spChg chg="mod">
          <ac:chgData name="Christa" userId="3442f1f8-424c-433c-9385-36d98bf720c5" providerId="ADAL" clId="{1566A641-A40C-410C-9494-C6AF4A0F9CF8}" dt="2024-01-30T15:18:49.785" v="0"/>
          <ac:spMkLst>
            <pc:docMk/>
            <pc:sldMk cId="1303424557" sldId="265"/>
            <ac:spMk id="12" creationId="{8F960552-49FA-054C-E1BD-AC309FAA11EC}"/>
          </ac:spMkLst>
        </pc:spChg>
        <pc:spChg chg="mod">
          <ac:chgData name="Christa" userId="3442f1f8-424c-433c-9385-36d98bf720c5" providerId="ADAL" clId="{1566A641-A40C-410C-9494-C6AF4A0F9CF8}" dt="2024-01-30T15:18:49.785" v="0"/>
          <ac:spMkLst>
            <pc:docMk/>
            <pc:sldMk cId="1303424557" sldId="265"/>
            <ac:spMk id="13" creationId="{05DCEA6B-C4B2-4E20-E26E-DFE4A2CD5264}"/>
          </ac:spMkLst>
        </pc:spChg>
        <pc:spChg chg="mod">
          <ac:chgData name="Christa" userId="3442f1f8-424c-433c-9385-36d98bf720c5" providerId="ADAL" clId="{1566A641-A40C-410C-9494-C6AF4A0F9CF8}" dt="2024-01-30T15:18:49.785" v="0"/>
          <ac:spMkLst>
            <pc:docMk/>
            <pc:sldMk cId="1303424557" sldId="265"/>
            <ac:spMk id="14" creationId="{E5DBF4ED-5697-DFAA-9B4A-E3B5D4ECAB11}"/>
          </ac:spMkLst>
        </pc:spChg>
        <pc:spChg chg="mod">
          <ac:chgData name="Christa" userId="3442f1f8-424c-433c-9385-36d98bf720c5" providerId="ADAL" clId="{1566A641-A40C-410C-9494-C6AF4A0F9CF8}" dt="2024-01-30T15:18:49.785" v="0"/>
          <ac:spMkLst>
            <pc:docMk/>
            <pc:sldMk cId="1303424557" sldId="265"/>
            <ac:spMk id="15" creationId="{C1E235EA-B17A-792E-7B1A-A76C15922B48}"/>
          </ac:spMkLst>
        </pc:spChg>
        <pc:spChg chg="mod">
          <ac:chgData name="Christa" userId="3442f1f8-424c-433c-9385-36d98bf720c5" providerId="ADAL" clId="{1566A641-A40C-410C-9494-C6AF4A0F9CF8}" dt="2024-01-30T15:18:49.785" v="0"/>
          <ac:spMkLst>
            <pc:docMk/>
            <pc:sldMk cId="1303424557" sldId="265"/>
            <ac:spMk id="16" creationId="{16799716-4A69-3151-A3CE-1A78E81FD65D}"/>
          </ac:spMkLst>
        </pc:spChg>
        <pc:spChg chg="mod">
          <ac:chgData name="Christa" userId="3442f1f8-424c-433c-9385-36d98bf720c5" providerId="ADAL" clId="{1566A641-A40C-410C-9494-C6AF4A0F9CF8}" dt="2024-01-30T15:18:49.785" v="0"/>
          <ac:spMkLst>
            <pc:docMk/>
            <pc:sldMk cId="1303424557" sldId="265"/>
            <ac:spMk id="17" creationId="{FA925513-640A-2C14-5741-9FA558D8EAA5}"/>
          </ac:spMkLst>
        </pc:spChg>
        <pc:spChg chg="mod">
          <ac:chgData name="Christa" userId="3442f1f8-424c-433c-9385-36d98bf720c5" providerId="ADAL" clId="{1566A641-A40C-410C-9494-C6AF4A0F9CF8}" dt="2024-01-30T15:18:49.785" v="0"/>
          <ac:spMkLst>
            <pc:docMk/>
            <pc:sldMk cId="1303424557" sldId="265"/>
            <ac:spMk id="18" creationId="{F576B4C7-CC3F-9CD0-D8C0-055CBD0CB190}"/>
          </ac:spMkLst>
        </pc:spChg>
        <pc:spChg chg="mod">
          <ac:chgData name="Christa" userId="3442f1f8-424c-433c-9385-36d98bf720c5" providerId="ADAL" clId="{1566A641-A40C-410C-9494-C6AF4A0F9CF8}" dt="2024-01-30T15:18:49.785" v="0"/>
          <ac:spMkLst>
            <pc:docMk/>
            <pc:sldMk cId="1303424557" sldId="265"/>
            <ac:spMk id="19" creationId="{A6FB8591-B70B-D9F8-94F0-FCF80776C8FB}"/>
          </ac:spMkLst>
        </pc:spChg>
        <pc:spChg chg="mod">
          <ac:chgData name="Christa" userId="3442f1f8-424c-433c-9385-36d98bf720c5" providerId="ADAL" clId="{1566A641-A40C-410C-9494-C6AF4A0F9CF8}" dt="2024-01-30T15:18:49.785" v="0"/>
          <ac:spMkLst>
            <pc:docMk/>
            <pc:sldMk cId="1303424557" sldId="265"/>
            <ac:spMk id="20" creationId="{399DEEDC-06C5-2251-2008-725435CF5AA9}"/>
          </ac:spMkLst>
        </pc:spChg>
        <pc:spChg chg="mod">
          <ac:chgData name="Christa" userId="3442f1f8-424c-433c-9385-36d98bf720c5" providerId="ADAL" clId="{1566A641-A40C-410C-9494-C6AF4A0F9CF8}" dt="2024-01-30T15:18:49.785" v="0"/>
          <ac:spMkLst>
            <pc:docMk/>
            <pc:sldMk cId="1303424557" sldId="265"/>
            <ac:spMk id="21" creationId="{E020B50B-D8F5-18CF-B78D-BA92387BF5C5}"/>
          </ac:spMkLst>
        </pc:spChg>
        <pc:spChg chg="mod">
          <ac:chgData name="Christa" userId="3442f1f8-424c-433c-9385-36d98bf720c5" providerId="ADAL" clId="{1566A641-A40C-410C-9494-C6AF4A0F9CF8}" dt="2024-01-30T15:18:49.785" v="0"/>
          <ac:spMkLst>
            <pc:docMk/>
            <pc:sldMk cId="1303424557" sldId="265"/>
            <ac:spMk id="22" creationId="{AEE8DF82-DA62-C72A-BAD1-C3FA79A7F281}"/>
          </ac:spMkLst>
        </pc:spChg>
        <pc:spChg chg="mod">
          <ac:chgData name="Christa" userId="3442f1f8-424c-433c-9385-36d98bf720c5" providerId="ADAL" clId="{1566A641-A40C-410C-9494-C6AF4A0F9CF8}" dt="2024-01-30T15:18:49.785" v="0"/>
          <ac:spMkLst>
            <pc:docMk/>
            <pc:sldMk cId="1303424557" sldId="265"/>
            <ac:spMk id="28" creationId="{85367687-DDF5-9EA0-46FF-BD11912569B7}"/>
          </ac:spMkLst>
        </pc:spChg>
        <pc:spChg chg="mod">
          <ac:chgData name="Christa" userId="3442f1f8-424c-433c-9385-36d98bf720c5" providerId="ADAL" clId="{1566A641-A40C-410C-9494-C6AF4A0F9CF8}" dt="2024-01-30T15:18:49.785" v="0"/>
          <ac:spMkLst>
            <pc:docMk/>
            <pc:sldMk cId="1303424557" sldId="265"/>
            <ac:spMk id="33" creationId="{4579BCA1-8623-FD8C-DEF6-9FE765C161D8}"/>
          </ac:spMkLst>
        </pc:spChg>
        <pc:picChg chg="mod">
          <ac:chgData name="Christa" userId="3442f1f8-424c-433c-9385-36d98bf720c5" providerId="ADAL" clId="{1566A641-A40C-410C-9494-C6AF4A0F9CF8}" dt="2024-01-30T15:18:49.785" v="0"/>
          <ac:picMkLst>
            <pc:docMk/>
            <pc:sldMk cId="1303424557" sldId="265"/>
            <ac:picMk id="6" creationId="{1EF6ECC2-139A-65D5-893A-4A848A84B7A6}"/>
          </ac:picMkLst>
        </pc:picChg>
        <pc:picChg chg="mod">
          <ac:chgData name="Christa" userId="3442f1f8-424c-433c-9385-36d98bf720c5" providerId="ADAL" clId="{1566A641-A40C-410C-9494-C6AF4A0F9CF8}" dt="2024-01-30T15:18:49.785" v="0"/>
          <ac:picMkLst>
            <pc:docMk/>
            <pc:sldMk cId="1303424557" sldId="265"/>
            <ac:picMk id="7" creationId="{073C16EA-04A4-F040-A59C-8F0496D98264}"/>
          </ac:picMkLst>
        </pc:picChg>
        <pc:picChg chg="mod">
          <ac:chgData name="Christa" userId="3442f1f8-424c-433c-9385-36d98bf720c5" providerId="ADAL" clId="{1566A641-A40C-410C-9494-C6AF4A0F9CF8}" dt="2024-01-30T15:18:49.785" v="0"/>
          <ac:picMkLst>
            <pc:docMk/>
            <pc:sldMk cId="1303424557" sldId="265"/>
            <ac:picMk id="23" creationId="{BCE07C86-DC92-6F9B-70DC-35392146E90A}"/>
          </ac:picMkLst>
        </pc:picChg>
        <pc:picChg chg="mod">
          <ac:chgData name="Christa" userId="3442f1f8-424c-433c-9385-36d98bf720c5" providerId="ADAL" clId="{1566A641-A40C-410C-9494-C6AF4A0F9CF8}" dt="2024-01-30T15:18:49.785" v="0"/>
          <ac:picMkLst>
            <pc:docMk/>
            <pc:sldMk cId="1303424557" sldId="265"/>
            <ac:picMk id="27" creationId="{215C3179-D92F-7E03-EDA0-DC7769E4082F}"/>
          </ac:picMkLst>
        </pc:picChg>
        <pc:picChg chg="mod">
          <ac:chgData name="Christa" userId="3442f1f8-424c-433c-9385-36d98bf720c5" providerId="ADAL" clId="{1566A641-A40C-410C-9494-C6AF4A0F9CF8}" dt="2024-01-30T15:18:49.785" v="0"/>
          <ac:picMkLst>
            <pc:docMk/>
            <pc:sldMk cId="1303424557" sldId="265"/>
            <ac:picMk id="32" creationId="{C05D4FDA-D3FB-7BE2-8616-D6ABA846D4C5}"/>
          </ac:picMkLst>
        </pc:picChg>
        <pc:picChg chg="mod">
          <ac:chgData name="Christa" userId="3442f1f8-424c-433c-9385-36d98bf720c5" providerId="ADAL" clId="{1566A641-A40C-410C-9494-C6AF4A0F9CF8}" dt="2024-01-30T15:18:49.785" v="0"/>
          <ac:picMkLst>
            <pc:docMk/>
            <pc:sldMk cId="1303424557" sldId="265"/>
            <ac:picMk id="35" creationId="{EC5E1BCC-2080-3013-F6E6-8161B19E5FD7}"/>
          </ac:picMkLst>
        </pc:picChg>
      </pc:sldChg>
      <pc:sldChg chg="modSp">
        <pc:chgData name="Christa" userId="3442f1f8-424c-433c-9385-36d98bf720c5" providerId="ADAL" clId="{1566A641-A40C-410C-9494-C6AF4A0F9CF8}" dt="2024-01-30T15:18:49.785" v="0"/>
        <pc:sldMkLst>
          <pc:docMk/>
          <pc:sldMk cId="2734252545" sldId="266"/>
        </pc:sldMkLst>
        <pc:spChg chg="mod">
          <ac:chgData name="Christa" userId="3442f1f8-424c-433c-9385-36d98bf720c5" providerId="ADAL" clId="{1566A641-A40C-410C-9494-C6AF4A0F9CF8}" dt="2024-01-30T15:18:49.785" v="0"/>
          <ac:spMkLst>
            <pc:docMk/>
            <pc:sldMk cId="2734252545" sldId="266"/>
            <ac:spMk id="2" creationId="{F84DBF36-A99A-28FF-B9D8-26E4459CAC9F}"/>
          </ac:spMkLst>
        </pc:spChg>
        <pc:spChg chg="mod">
          <ac:chgData name="Christa" userId="3442f1f8-424c-433c-9385-36d98bf720c5" providerId="ADAL" clId="{1566A641-A40C-410C-9494-C6AF4A0F9CF8}" dt="2024-01-30T15:18:49.785" v="0"/>
          <ac:spMkLst>
            <pc:docMk/>
            <pc:sldMk cId="2734252545" sldId="266"/>
            <ac:spMk id="3" creationId="{CEFEEAE2-2F27-42AC-DFC5-A2B62A40BFA6}"/>
          </ac:spMkLst>
        </pc:spChg>
        <pc:spChg chg="mod">
          <ac:chgData name="Christa" userId="3442f1f8-424c-433c-9385-36d98bf720c5" providerId="ADAL" clId="{1566A641-A40C-410C-9494-C6AF4A0F9CF8}" dt="2024-01-30T15:18:49.785" v="0"/>
          <ac:spMkLst>
            <pc:docMk/>
            <pc:sldMk cId="2734252545" sldId="266"/>
            <ac:spMk id="4" creationId="{F2CB1B35-6F85-39BD-B09D-18835A595574}"/>
          </ac:spMkLst>
        </pc:spChg>
        <pc:spChg chg="mod">
          <ac:chgData name="Christa" userId="3442f1f8-424c-433c-9385-36d98bf720c5" providerId="ADAL" clId="{1566A641-A40C-410C-9494-C6AF4A0F9CF8}" dt="2024-01-30T15:18:49.785" v="0"/>
          <ac:spMkLst>
            <pc:docMk/>
            <pc:sldMk cId="2734252545" sldId="266"/>
            <ac:spMk id="5" creationId="{A5F481B7-456A-7731-A7A3-26E3E3F13B9F}"/>
          </ac:spMkLst>
        </pc:spChg>
        <pc:spChg chg="mod">
          <ac:chgData name="Christa" userId="3442f1f8-424c-433c-9385-36d98bf720c5" providerId="ADAL" clId="{1566A641-A40C-410C-9494-C6AF4A0F9CF8}" dt="2024-01-30T15:18:49.785" v="0"/>
          <ac:spMkLst>
            <pc:docMk/>
            <pc:sldMk cId="2734252545" sldId="266"/>
            <ac:spMk id="8" creationId="{BEECA15D-3D2C-E935-46E6-08122713B7DC}"/>
          </ac:spMkLst>
        </pc:spChg>
        <pc:spChg chg="mod">
          <ac:chgData name="Christa" userId="3442f1f8-424c-433c-9385-36d98bf720c5" providerId="ADAL" clId="{1566A641-A40C-410C-9494-C6AF4A0F9CF8}" dt="2024-01-30T15:18:49.785" v="0"/>
          <ac:spMkLst>
            <pc:docMk/>
            <pc:sldMk cId="2734252545" sldId="266"/>
            <ac:spMk id="9" creationId="{02E3A4D6-9120-E49B-4635-E38132A685BC}"/>
          </ac:spMkLst>
        </pc:spChg>
        <pc:spChg chg="mod">
          <ac:chgData name="Christa" userId="3442f1f8-424c-433c-9385-36d98bf720c5" providerId="ADAL" clId="{1566A641-A40C-410C-9494-C6AF4A0F9CF8}" dt="2024-01-30T15:18:49.785" v="0"/>
          <ac:spMkLst>
            <pc:docMk/>
            <pc:sldMk cId="2734252545" sldId="266"/>
            <ac:spMk id="12" creationId="{8EA9D25D-6E2C-8930-62F5-2FEC1CA2230D}"/>
          </ac:spMkLst>
        </pc:spChg>
        <pc:spChg chg="mod">
          <ac:chgData name="Christa" userId="3442f1f8-424c-433c-9385-36d98bf720c5" providerId="ADAL" clId="{1566A641-A40C-410C-9494-C6AF4A0F9CF8}" dt="2024-01-30T15:18:49.785" v="0"/>
          <ac:spMkLst>
            <pc:docMk/>
            <pc:sldMk cId="2734252545" sldId="266"/>
            <ac:spMk id="13" creationId="{1BED9778-C43E-6939-CF53-6815452A75CA}"/>
          </ac:spMkLst>
        </pc:spChg>
        <pc:spChg chg="mod">
          <ac:chgData name="Christa" userId="3442f1f8-424c-433c-9385-36d98bf720c5" providerId="ADAL" clId="{1566A641-A40C-410C-9494-C6AF4A0F9CF8}" dt="2024-01-30T15:18:49.785" v="0"/>
          <ac:spMkLst>
            <pc:docMk/>
            <pc:sldMk cId="2734252545" sldId="266"/>
            <ac:spMk id="14" creationId="{E5DBF4ED-5697-DFAA-9B4A-E3B5D4ECAB11}"/>
          </ac:spMkLst>
        </pc:spChg>
        <pc:spChg chg="mod">
          <ac:chgData name="Christa" userId="3442f1f8-424c-433c-9385-36d98bf720c5" providerId="ADAL" clId="{1566A641-A40C-410C-9494-C6AF4A0F9CF8}" dt="2024-01-30T15:18:49.785" v="0"/>
          <ac:spMkLst>
            <pc:docMk/>
            <pc:sldMk cId="2734252545" sldId="266"/>
            <ac:spMk id="15" creationId="{C1E235EA-B17A-792E-7B1A-A76C15922B48}"/>
          </ac:spMkLst>
        </pc:spChg>
        <pc:spChg chg="mod">
          <ac:chgData name="Christa" userId="3442f1f8-424c-433c-9385-36d98bf720c5" providerId="ADAL" clId="{1566A641-A40C-410C-9494-C6AF4A0F9CF8}" dt="2024-01-30T15:18:49.785" v="0"/>
          <ac:spMkLst>
            <pc:docMk/>
            <pc:sldMk cId="2734252545" sldId="266"/>
            <ac:spMk id="16" creationId="{16799716-4A69-3151-A3CE-1A78E81FD65D}"/>
          </ac:spMkLst>
        </pc:spChg>
        <pc:spChg chg="mod">
          <ac:chgData name="Christa" userId="3442f1f8-424c-433c-9385-36d98bf720c5" providerId="ADAL" clId="{1566A641-A40C-410C-9494-C6AF4A0F9CF8}" dt="2024-01-30T15:18:49.785" v="0"/>
          <ac:spMkLst>
            <pc:docMk/>
            <pc:sldMk cId="2734252545" sldId="266"/>
            <ac:spMk id="17" creationId="{31C5319C-D0B4-753C-F4EA-83B6C3C43122}"/>
          </ac:spMkLst>
        </pc:spChg>
        <pc:spChg chg="mod">
          <ac:chgData name="Christa" userId="3442f1f8-424c-433c-9385-36d98bf720c5" providerId="ADAL" clId="{1566A641-A40C-410C-9494-C6AF4A0F9CF8}" dt="2024-01-30T15:18:49.785" v="0"/>
          <ac:spMkLst>
            <pc:docMk/>
            <pc:sldMk cId="2734252545" sldId="266"/>
            <ac:spMk id="18" creationId="{F576B4C7-CC3F-9CD0-D8C0-055CBD0CB190}"/>
          </ac:spMkLst>
        </pc:spChg>
        <pc:spChg chg="mod">
          <ac:chgData name="Christa" userId="3442f1f8-424c-433c-9385-36d98bf720c5" providerId="ADAL" clId="{1566A641-A40C-410C-9494-C6AF4A0F9CF8}" dt="2024-01-30T15:18:49.785" v="0"/>
          <ac:spMkLst>
            <pc:docMk/>
            <pc:sldMk cId="2734252545" sldId="266"/>
            <ac:spMk id="19" creationId="{A6FB8591-B70B-D9F8-94F0-FCF80776C8FB}"/>
          </ac:spMkLst>
        </pc:spChg>
        <pc:spChg chg="mod">
          <ac:chgData name="Christa" userId="3442f1f8-424c-433c-9385-36d98bf720c5" providerId="ADAL" clId="{1566A641-A40C-410C-9494-C6AF4A0F9CF8}" dt="2024-01-30T15:18:49.785" v="0"/>
          <ac:spMkLst>
            <pc:docMk/>
            <pc:sldMk cId="2734252545" sldId="266"/>
            <ac:spMk id="20" creationId="{399DEEDC-06C5-2251-2008-725435CF5AA9}"/>
          </ac:spMkLst>
        </pc:spChg>
        <pc:spChg chg="mod">
          <ac:chgData name="Christa" userId="3442f1f8-424c-433c-9385-36d98bf720c5" providerId="ADAL" clId="{1566A641-A40C-410C-9494-C6AF4A0F9CF8}" dt="2024-01-30T15:18:49.785" v="0"/>
          <ac:spMkLst>
            <pc:docMk/>
            <pc:sldMk cId="2734252545" sldId="266"/>
            <ac:spMk id="21" creationId="{E020B50B-D8F5-18CF-B78D-BA92387BF5C5}"/>
          </ac:spMkLst>
        </pc:spChg>
        <pc:spChg chg="mod">
          <ac:chgData name="Christa" userId="3442f1f8-424c-433c-9385-36d98bf720c5" providerId="ADAL" clId="{1566A641-A40C-410C-9494-C6AF4A0F9CF8}" dt="2024-01-30T15:18:49.785" v="0"/>
          <ac:spMkLst>
            <pc:docMk/>
            <pc:sldMk cId="2734252545" sldId="266"/>
            <ac:spMk id="22" creationId="{9A93D8F6-083C-AA34-EDD9-EF919409AECB}"/>
          </ac:spMkLst>
        </pc:spChg>
        <pc:spChg chg="mod">
          <ac:chgData name="Christa" userId="3442f1f8-424c-433c-9385-36d98bf720c5" providerId="ADAL" clId="{1566A641-A40C-410C-9494-C6AF4A0F9CF8}" dt="2024-01-30T15:18:49.785" v="0"/>
          <ac:spMkLst>
            <pc:docMk/>
            <pc:sldMk cId="2734252545" sldId="266"/>
            <ac:spMk id="28" creationId="{85367687-DDF5-9EA0-46FF-BD11912569B7}"/>
          </ac:spMkLst>
        </pc:spChg>
        <pc:spChg chg="mod">
          <ac:chgData name="Christa" userId="3442f1f8-424c-433c-9385-36d98bf720c5" providerId="ADAL" clId="{1566A641-A40C-410C-9494-C6AF4A0F9CF8}" dt="2024-01-30T15:18:49.785" v="0"/>
          <ac:spMkLst>
            <pc:docMk/>
            <pc:sldMk cId="2734252545" sldId="266"/>
            <ac:spMk id="33" creationId="{4579BCA1-8623-FD8C-DEF6-9FE765C161D8}"/>
          </ac:spMkLst>
        </pc:spChg>
        <pc:picChg chg="mod">
          <ac:chgData name="Christa" userId="3442f1f8-424c-433c-9385-36d98bf720c5" providerId="ADAL" clId="{1566A641-A40C-410C-9494-C6AF4A0F9CF8}" dt="2024-01-30T15:18:49.785" v="0"/>
          <ac:picMkLst>
            <pc:docMk/>
            <pc:sldMk cId="2734252545" sldId="266"/>
            <ac:picMk id="6" creationId="{0859CA9B-07CC-FFF3-08F8-392133D27A77}"/>
          </ac:picMkLst>
        </pc:picChg>
        <pc:picChg chg="mod">
          <ac:chgData name="Christa" userId="3442f1f8-424c-433c-9385-36d98bf720c5" providerId="ADAL" clId="{1566A641-A40C-410C-9494-C6AF4A0F9CF8}" dt="2024-01-30T15:18:49.785" v="0"/>
          <ac:picMkLst>
            <pc:docMk/>
            <pc:sldMk cId="2734252545" sldId="266"/>
            <ac:picMk id="7" creationId="{C33E87E8-E9E4-4956-FE11-33805254BC0D}"/>
          </ac:picMkLst>
        </pc:picChg>
        <pc:picChg chg="mod">
          <ac:chgData name="Christa" userId="3442f1f8-424c-433c-9385-36d98bf720c5" providerId="ADAL" clId="{1566A641-A40C-410C-9494-C6AF4A0F9CF8}" dt="2024-01-30T15:18:49.785" v="0"/>
          <ac:picMkLst>
            <pc:docMk/>
            <pc:sldMk cId="2734252545" sldId="266"/>
            <ac:picMk id="23" creationId="{BCE07C86-DC92-6F9B-70DC-35392146E90A}"/>
          </ac:picMkLst>
        </pc:picChg>
        <pc:picChg chg="mod">
          <ac:chgData name="Christa" userId="3442f1f8-424c-433c-9385-36d98bf720c5" providerId="ADAL" clId="{1566A641-A40C-410C-9494-C6AF4A0F9CF8}" dt="2024-01-30T15:18:49.785" v="0"/>
          <ac:picMkLst>
            <pc:docMk/>
            <pc:sldMk cId="2734252545" sldId="266"/>
            <ac:picMk id="27" creationId="{215C3179-D92F-7E03-EDA0-DC7769E4082F}"/>
          </ac:picMkLst>
        </pc:picChg>
        <pc:picChg chg="mod">
          <ac:chgData name="Christa" userId="3442f1f8-424c-433c-9385-36d98bf720c5" providerId="ADAL" clId="{1566A641-A40C-410C-9494-C6AF4A0F9CF8}" dt="2024-01-30T15:18:49.785" v="0"/>
          <ac:picMkLst>
            <pc:docMk/>
            <pc:sldMk cId="2734252545" sldId="266"/>
            <ac:picMk id="32" creationId="{C05D4FDA-D3FB-7BE2-8616-D6ABA846D4C5}"/>
          </ac:picMkLst>
        </pc:picChg>
        <pc:picChg chg="mod">
          <ac:chgData name="Christa" userId="3442f1f8-424c-433c-9385-36d98bf720c5" providerId="ADAL" clId="{1566A641-A40C-410C-9494-C6AF4A0F9CF8}" dt="2024-01-30T15:18:49.785" v="0"/>
          <ac:picMkLst>
            <pc:docMk/>
            <pc:sldMk cId="2734252545" sldId="266"/>
            <ac:picMk id="35" creationId="{EC5E1BCC-2080-3013-F6E6-8161B19E5FD7}"/>
          </ac:picMkLst>
        </pc:picChg>
      </pc:sldChg>
      <pc:sldChg chg="modSp">
        <pc:chgData name="Christa" userId="3442f1f8-424c-433c-9385-36d98bf720c5" providerId="ADAL" clId="{1566A641-A40C-410C-9494-C6AF4A0F9CF8}" dt="2024-01-30T15:18:49.785" v="0"/>
        <pc:sldMkLst>
          <pc:docMk/>
          <pc:sldMk cId="3948531512" sldId="267"/>
        </pc:sldMkLst>
        <pc:spChg chg="mod">
          <ac:chgData name="Christa" userId="3442f1f8-424c-433c-9385-36d98bf720c5" providerId="ADAL" clId="{1566A641-A40C-410C-9494-C6AF4A0F9CF8}" dt="2024-01-30T15:18:49.785" v="0"/>
          <ac:spMkLst>
            <pc:docMk/>
            <pc:sldMk cId="3948531512" sldId="267"/>
            <ac:spMk id="2" creationId="{B232E5D2-5639-ADC3-F7FA-21E33922F391}"/>
          </ac:spMkLst>
        </pc:spChg>
        <pc:spChg chg="mod">
          <ac:chgData name="Christa" userId="3442f1f8-424c-433c-9385-36d98bf720c5" providerId="ADAL" clId="{1566A641-A40C-410C-9494-C6AF4A0F9CF8}" dt="2024-01-30T15:18:49.785" v="0"/>
          <ac:spMkLst>
            <pc:docMk/>
            <pc:sldMk cId="3948531512" sldId="267"/>
            <ac:spMk id="3" creationId="{BA68B002-EB67-4E92-A988-3D193C387FA1}"/>
          </ac:spMkLst>
        </pc:spChg>
        <pc:spChg chg="mod">
          <ac:chgData name="Christa" userId="3442f1f8-424c-433c-9385-36d98bf720c5" providerId="ADAL" clId="{1566A641-A40C-410C-9494-C6AF4A0F9CF8}" dt="2024-01-30T15:18:49.785" v="0"/>
          <ac:spMkLst>
            <pc:docMk/>
            <pc:sldMk cId="3948531512" sldId="267"/>
            <ac:spMk id="4" creationId="{F2CB1B35-6F85-39BD-B09D-18835A595574}"/>
          </ac:spMkLst>
        </pc:spChg>
        <pc:spChg chg="mod">
          <ac:chgData name="Christa" userId="3442f1f8-424c-433c-9385-36d98bf720c5" providerId="ADAL" clId="{1566A641-A40C-410C-9494-C6AF4A0F9CF8}" dt="2024-01-30T15:18:49.785" v="0"/>
          <ac:spMkLst>
            <pc:docMk/>
            <pc:sldMk cId="3948531512" sldId="267"/>
            <ac:spMk id="5" creationId="{A5F481B7-456A-7731-A7A3-26E3E3F13B9F}"/>
          </ac:spMkLst>
        </pc:spChg>
        <pc:spChg chg="mod">
          <ac:chgData name="Christa" userId="3442f1f8-424c-433c-9385-36d98bf720c5" providerId="ADAL" clId="{1566A641-A40C-410C-9494-C6AF4A0F9CF8}" dt="2024-01-30T15:18:49.785" v="0"/>
          <ac:spMkLst>
            <pc:docMk/>
            <pc:sldMk cId="3948531512" sldId="267"/>
            <ac:spMk id="8" creationId="{1FE8ACBB-6F12-5FE1-3187-527B20D3ED6B}"/>
          </ac:spMkLst>
        </pc:spChg>
        <pc:spChg chg="mod">
          <ac:chgData name="Christa" userId="3442f1f8-424c-433c-9385-36d98bf720c5" providerId="ADAL" clId="{1566A641-A40C-410C-9494-C6AF4A0F9CF8}" dt="2024-01-30T15:18:49.785" v="0"/>
          <ac:spMkLst>
            <pc:docMk/>
            <pc:sldMk cId="3948531512" sldId="267"/>
            <ac:spMk id="9" creationId="{FC65F5BD-ABC8-24D4-E3CC-2A8FA65F89B4}"/>
          </ac:spMkLst>
        </pc:spChg>
        <pc:spChg chg="mod">
          <ac:chgData name="Christa" userId="3442f1f8-424c-433c-9385-36d98bf720c5" providerId="ADAL" clId="{1566A641-A40C-410C-9494-C6AF4A0F9CF8}" dt="2024-01-30T15:18:49.785" v="0"/>
          <ac:spMkLst>
            <pc:docMk/>
            <pc:sldMk cId="3948531512" sldId="267"/>
            <ac:spMk id="12" creationId="{87900337-6425-8E28-BD01-79E2D5D05086}"/>
          </ac:spMkLst>
        </pc:spChg>
        <pc:spChg chg="mod">
          <ac:chgData name="Christa" userId="3442f1f8-424c-433c-9385-36d98bf720c5" providerId="ADAL" clId="{1566A641-A40C-410C-9494-C6AF4A0F9CF8}" dt="2024-01-30T15:18:49.785" v="0"/>
          <ac:spMkLst>
            <pc:docMk/>
            <pc:sldMk cId="3948531512" sldId="267"/>
            <ac:spMk id="13" creationId="{1AA746CB-AB85-E902-807D-827D51B35DCE}"/>
          </ac:spMkLst>
        </pc:spChg>
        <pc:spChg chg="mod">
          <ac:chgData name="Christa" userId="3442f1f8-424c-433c-9385-36d98bf720c5" providerId="ADAL" clId="{1566A641-A40C-410C-9494-C6AF4A0F9CF8}" dt="2024-01-30T15:18:49.785" v="0"/>
          <ac:spMkLst>
            <pc:docMk/>
            <pc:sldMk cId="3948531512" sldId="267"/>
            <ac:spMk id="14" creationId="{E5DBF4ED-5697-DFAA-9B4A-E3B5D4ECAB11}"/>
          </ac:spMkLst>
        </pc:spChg>
        <pc:spChg chg="mod">
          <ac:chgData name="Christa" userId="3442f1f8-424c-433c-9385-36d98bf720c5" providerId="ADAL" clId="{1566A641-A40C-410C-9494-C6AF4A0F9CF8}" dt="2024-01-30T15:18:49.785" v="0"/>
          <ac:spMkLst>
            <pc:docMk/>
            <pc:sldMk cId="3948531512" sldId="267"/>
            <ac:spMk id="15" creationId="{C1E235EA-B17A-792E-7B1A-A76C15922B48}"/>
          </ac:spMkLst>
        </pc:spChg>
        <pc:spChg chg="mod">
          <ac:chgData name="Christa" userId="3442f1f8-424c-433c-9385-36d98bf720c5" providerId="ADAL" clId="{1566A641-A40C-410C-9494-C6AF4A0F9CF8}" dt="2024-01-30T15:18:49.785" v="0"/>
          <ac:spMkLst>
            <pc:docMk/>
            <pc:sldMk cId="3948531512" sldId="267"/>
            <ac:spMk id="16" creationId="{16799716-4A69-3151-A3CE-1A78E81FD65D}"/>
          </ac:spMkLst>
        </pc:spChg>
        <pc:spChg chg="mod">
          <ac:chgData name="Christa" userId="3442f1f8-424c-433c-9385-36d98bf720c5" providerId="ADAL" clId="{1566A641-A40C-410C-9494-C6AF4A0F9CF8}" dt="2024-01-30T15:18:49.785" v="0"/>
          <ac:spMkLst>
            <pc:docMk/>
            <pc:sldMk cId="3948531512" sldId="267"/>
            <ac:spMk id="17" creationId="{7BA2B0D4-6636-5798-524D-DA1ADD9E6B38}"/>
          </ac:spMkLst>
        </pc:spChg>
        <pc:spChg chg="mod">
          <ac:chgData name="Christa" userId="3442f1f8-424c-433c-9385-36d98bf720c5" providerId="ADAL" clId="{1566A641-A40C-410C-9494-C6AF4A0F9CF8}" dt="2024-01-30T15:18:49.785" v="0"/>
          <ac:spMkLst>
            <pc:docMk/>
            <pc:sldMk cId="3948531512" sldId="267"/>
            <ac:spMk id="18" creationId="{F576B4C7-CC3F-9CD0-D8C0-055CBD0CB190}"/>
          </ac:spMkLst>
        </pc:spChg>
        <pc:spChg chg="mod">
          <ac:chgData name="Christa" userId="3442f1f8-424c-433c-9385-36d98bf720c5" providerId="ADAL" clId="{1566A641-A40C-410C-9494-C6AF4A0F9CF8}" dt="2024-01-30T15:18:49.785" v="0"/>
          <ac:spMkLst>
            <pc:docMk/>
            <pc:sldMk cId="3948531512" sldId="267"/>
            <ac:spMk id="19" creationId="{A6FB8591-B70B-D9F8-94F0-FCF80776C8FB}"/>
          </ac:spMkLst>
        </pc:spChg>
        <pc:spChg chg="mod">
          <ac:chgData name="Christa" userId="3442f1f8-424c-433c-9385-36d98bf720c5" providerId="ADAL" clId="{1566A641-A40C-410C-9494-C6AF4A0F9CF8}" dt="2024-01-30T15:18:49.785" v="0"/>
          <ac:spMkLst>
            <pc:docMk/>
            <pc:sldMk cId="3948531512" sldId="267"/>
            <ac:spMk id="20" creationId="{399DEEDC-06C5-2251-2008-725435CF5AA9}"/>
          </ac:spMkLst>
        </pc:spChg>
        <pc:spChg chg="mod">
          <ac:chgData name="Christa" userId="3442f1f8-424c-433c-9385-36d98bf720c5" providerId="ADAL" clId="{1566A641-A40C-410C-9494-C6AF4A0F9CF8}" dt="2024-01-30T15:18:49.785" v="0"/>
          <ac:spMkLst>
            <pc:docMk/>
            <pc:sldMk cId="3948531512" sldId="267"/>
            <ac:spMk id="21" creationId="{E020B50B-D8F5-18CF-B78D-BA92387BF5C5}"/>
          </ac:spMkLst>
        </pc:spChg>
        <pc:spChg chg="mod">
          <ac:chgData name="Christa" userId="3442f1f8-424c-433c-9385-36d98bf720c5" providerId="ADAL" clId="{1566A641-A40C-410C-9494-C6AF4A0F9CF8}" dt="2024-01-30T15:18:49.785" v="0"/>
          <ac:spMkLst>
            <pc:docMk/>
            <pc:sldMk cId="3948531512" sldId="267"/>
            <ac:spMk id="22" creationId="{49FCCFD5-74DA-FA58-1CDD-1856BA12F024}"/>
          </ac:spMkLst>
        </pc:spChg>
        <pc:spChg chg="mod">
          <ac:chgData name="Christa" userId="3442f1f8-424c-433c-9385-36d98bf720c5" providerId="ADAL" clId="{1566A641-A40C-410C-9494-C6AF4A0F9CF8}" dt="2024-01-30T15:18:49.785" v="0"/>
          <ac:spMkLst>
            <pc:docMk/>
            <pc:sldMk cId="3948531512" sldId="267"/>
            <ac:spMk id="28" creationId="{85367687-DDF5-9EA0-46FF-BD11912569B7}"/>
          </ac:spMkLst>
        </pc:spChg>
        <pc:spChg chg="mod">
          <ac:chgData name="Christa" userId="3442f1f8-424c-433c-9385-36d98bf720c5" providerId="ADAL" clId="{1566A641-A40C-410C-9494-C6AF4A0F9CF8}" dt="2024-01-30T15:18:49.785" v="0"/>
          <ac:spMkLst>
            <pc:docMk/>
            <pc:sldMk cId="3948531512" sldId="267"/>
            <ac:spMk id="33" creationId="{4579BCA1-8623-FD8C-DEF6-9FE765C161D8}"/>
          </ac:spMkLst>
        </pc:spChg>
        <pc:picChg chg="mod">
          <ac:chgData name="Christa" userId="3442f1f8-424c-433c-9385-36d98bf720c5" providerId="ADAL" clId="{1566A641-A40C-410C-9494-C6AF4A0F9CF8}" dt="2024-01-30T15:18:49.785" v="0"/>
          <ac:picMkLst>
            <pc:docMk/>
            <pc:sldMk cId="3948531512" sldId="267"/>
            <ac:picMk id="6" creationId="{E2AD62D0-249E-F63D-B909-DE5822868E10}"/>
          </ac:picMkLst>
        </pc:picChg>
        <pc:picChg chg="mod">
          <ac:chgData name="Christa" userId="3442f1f8-424c-433c-9385-36d98bf720c5" providerId="ADAL" clId="{1566A641-A40C-410C-9494-C6AF4A0F9CF8}" dt="2024-01-30T15:18:49.785" v="0"/>
          <ac:picMkLst>
            <pc:docMk/>
            <pc:sldMk cId="3948531512" sldId="267"/>
            <ac:picMk id="7" creationId="{6E235275-E630-42A7-782E-CD0B8CF3349C}"/>
          </ac:picMkLst>
        </pc:picChg>
        <pc:picChg chg="mod">
          <ac:chgData name="Christa" userId="3442f1f8-424c-433c-9385-36d98bf720c5" providerId="ADAL" clId="{1566A641-A40C-410C-9494-C6AF4A0F9CF8}" dt="2024-01-30T15:18:49.785" v="0"/>
          <ac:picMkLst>
            <pc:docMk/>
            <pc:sldMk cId="3948531512" sldId="267"/>
            <ac:picMk id="23" creationId="{BCE07C86-DC92-6F9B-70DC-35392146E90A}"/>
          </ac:picMkLst>
        </pc:picChg>
        <pc:picChg chg="mod">
          <ac:chgData name="Christa" userId="3442f1f8-424c-433c-9385-36d98bf720c5" providerId="ADAL" clId="{1566A641-A40C-410C-9494-C6AF4A0F9CF8}" dt="2024-01-30T15:18:49.785" v="0"/>
          <ac:picMkLst>
            <pc:docMk/>
            <pc:sldMk cId="3948531512" sldId="267"/>
            <ac:picMk id="27" creationId="{215C3179-D92F-7E03-EDA0-DC7769E4082F}"/>
          </ac:picMkLst>
        </pc:picChg>
        <pc:picChg chg="mod">
          <ac:chgData name="Christa" userId="3442f1f8-424c-433c-9385-36d98bf720c5" providerId="ADAL" clId="{1566A641-A40C-410C-9494-C6AF4A0F9CF8}" dt="2024-01-30T15:18:49.785" v="0"/>
          <ac:picMkLst>
            <pc:docMk/>
            <pc:sldMk cId="3948531512" sldId="267"/>
            <ac:picMk id="32" creationId="{C05D4FDA-D3FB-7BE2-8616-D6ABA846D4C5}"/>
          </ac:picMkLst>
        </pc:picChg>
        <pc:picChg chg="mod">
          <ac:chgData name="Christa" userId="3442f1f8-424c-433c-9385-36d98bf720c5" providerId="ADAL" clId="{1566A641-A40C-410C-9494-C6AF4A0F9CF8}" dt="2024-01-30T15:18:49.785" v="0"/>
          <ac:picMkLst>
            <pc:docMk/>
            <pc:sldMk cId="3948531512" sldId="267"/>
            <ac:picMk id="35" creationId="{EC5E1BCC-2080-3013-F6E6-8161B19E5FD7}"/>
          </ac:picMkLst>
        </pc:picChg>
      </pc:sldChg>
      <pc:sldChg chg="modSp mod">
        <pc:chgData name="Christa" userId="3442f1f8-424c-433c-9385-36d98bf720c5" providerId="ADAL" clId="{1566A641-A40C-410C-9494-C6AF4A0F9CF8}" dt="2024-01-30T15:19:06.653" v="1" actId="255"/>
        <pc:sldMkLst>
          <pc:docMk/>
          <pc:sldMk cId="1850146851" sldId="268"/>
        </pc:sldMkLst>
        <pc:spChg chg="mod">
          <ac:chgData name="Christa" userId="3442f1f8-424c-433c-9385-36d98bf720c5" providerId="ADAL" clId="{1566A641-A40C-410C-9494-C6AF4A0F9CF8}" dt="2024-01-30T15:19:06.653" v="1" actId="255"/>
          <ac:spMkLst>
            <pc:docMk/>
            <pc:sldMk cId="1850146851" sldId="268"/>
            <ac:spMk id="12" creationId="{CA7EE0B9-BED3-DA44-4B76-6B69D862784A}"/>
          </ac:spMkLst>
        </pc:spChg>
      </pc:sldChg>
      <pc:sldChg chg="modSp">
        <pc:chgData name="Christa" userId="3442f1f8-424c-433c-9385-36d98bf720c5" providerId="ADAL" clId="{1566A641-A40C-410C-9494-C6AF4A0F9CF8}" dt="2024-01-30T15:18:49.785" v="0"/>
        <pc:sldMkLst>
          <pc:docMk/>
          <pc:sldMk cId="4166471360" sldId="269"/>
        </pc:sldMkLst>
        <pc:spChg chg="mod">
          <ac:chgData name="Christa" userId="3442f1f8-424c-433c-9385-36d98bf720c5" providerId="ADAL" clId="{1566A641-A40C-410C-9494-C6AF4A0F9CF8}" dt="2024-01-30T15:18:49.785" v="0"/>
          <ac:spMkLst>
            <pc:docMk/>
            <pc:sldMk cId="4166471360" sldId="269"/>
            <ac:spMk id="2" creationId="{CFCFA7CE-5ADF-1FDE-0307-55F6DE6A7B6C}"/>
          </ac:spMkLst>
        </pc:spChg>
        <pc:spChg chg="mod">
          <ac:chgData name="Christa" userId="3442f1f8-424c-433c-9385-36d98bf720c5" providerId="ADAL" clId="{1566A641-A40C-410C-9494-C6AF4A0F9CF8}" dt="2024-01-30T15:18:49.785" v="0"/>
          <ac:spMkLst>
            <pc:docMk/>
            <pc:sldMk cId="4166471360" sldId="269"/>
            <ac:spMk id="3" creationId="{38050F48-9102-C1DC-76A5-DA642541FFCA}"/>
          </ac:spMkLst>
        </pc:spChg>
        <pc:spChg chg="mod">
          <ac:chgData name="Christa" userId="3442f1f8-424c-433c-9385-36d98bf720c5" providerId="ADAL" clId="{1566A641-A40C-410C-9494-C6AF4A0F9CF8}" dt="2024-01-30T15:18:49.785" v="0"/>
          <ac:spMkLst>
            <pc:docMk/>
            <pc:sldMk cId="4166471360" sldId="269"/>
            <ac:spMk id="4" creationId="{8205E055-1BA4-57C0-1124-74D789759507}"/>
          </ac:spMkLst>
        </pc:spChg>
        <pc:spChg chg="mod">
          <ac:chgData name="Christa" userId="3442f1f8-424c-433c-9385-36d98bf720c5" providerId="ADAL" clId="{1566A641-A40C-410C-9494-C6AF4A0F9CF8}" dt="2024-01-30T15:18:49.785" v="0"/>
          <ac:spMkLst>
            <pc:docMk/>
            <pc:sldMk cId="4166471360" sldId="269"/>
            <ac:spMk id="5" creationId="{B9472E55-EED8-86C6-080C-63E076FE9A47}"/>
          </ac:spMkLst>
        </pc:spChg>
        <pc:spChg chg="mod">
          <ac:chgData name="Christa" userId="3442f1f8-424c-433c-9385-36d98bf720c5" providerId="ADAL" clId="{1566A641-A40C-410C-9494-C6AF4A0F9CF8}" dt="2024-01-30T15:18:49.785" v="0"/>
          <ac:spMkLst>
            <pc:docMk/>
            <pc:sldMk cId="4166471360" sldId="269"/>
            <ac:spMk id="8" creationId="{88E73F86-1A68-93F4-B1C1-2EC0100E0342}"/>
          </ac:spMkLst>
        </pc:spChg>
        <pc:spChg chg="mod">
          <ac:chgData name="Christa" userId="3442f1f8-424c-433c-9385-36d98bf720c5" providerId="ADAL" clId="{1566A641-A40C-410C-9494-C6AF4A0F9CF8}" dt="2024-01-30T15:18:49.785" v="0"/>
          <ac:spMkLst>
            <pc:docMk/>
            <pc:sldMk cId="4166471360" sldId="269"/>
            <ac:spMk id="9" creationId="{818168F3-DD96-BD67-5EC9-2F98628F7F1C}"/>
          </ac:spMkLst>
        </pc:spChg>
        <pc:spChg chg="mod">
          <ac:chgData name="Christa" userId="3442f1f8-424c-433c-9385-36d98bf720c5" providerId="ADAL" clId="{1566A641-A40C-410C-9494-C6AF4A0F9CF8}" dt="2024-01-30T15:18:49.785" v="0"/>
          <ac:spMkLst>
            <pc:docMk/>
            <pc:sldMk cId="4166471360" sldId="269"/>
            <ac:spMk id="12" creationId="{65687631-7663-898D-3A6C-27FA02276476}"/>
          </ac:spMkLst>
        </pc:spChg>
        <pc:spChg chg="mod">
          <ac:chgData name="Christa" userId="3442f1f8-424c-433c-9385-36d98bf720c5" providerId="ADAL" clId="{1566A641-A40C-410C-9494-C6AF4A0F9CF8}" dt="2024-01-30T15:18:49.785" v="0"/>
          <ac:spMkLst>
            <pc:docMk/>
            <pc:sldMk cId="4166471360" sldId="269"/>
            <ac:spMk id="13" creationId="{C06EF659-0EA0-DA4D-13CF-9E78B9F40F5D}"/>
          </ac:spMkLst>
        </pc:spChg>
        <pc:spChg chg="mod">
          <ac:chgData name="Christa" userId="3442f1f8-424c-433c-9385-36d98bf720c5" providerId="ADAL" clId="{1566A641-A40C-410C-9494-C6AF4A0F9CF8}" dt="2024-01-30T15:18:49.785" v="0"/>
          <ac:spMkLst>
            <pc:docMk/>
            <pc:sldMk cId="4166471360" sldId="269"/>
            <ac:spMk id="14" creationId="{2EB55AA1-C37B-2142-4FE5-56A342E2EBFD}"/>
          </ac:spMkLst>
        </pc:spChg>
        <pc:spChg chg="mod">
          <ac:chgData name="Christa" userId="3442f1f8-424c-433c-9385-36d98bf720c5" providerId="ADAL" clId="{1566A641-A40C-410C-9494-C6AF4A0F9CF8}" dt="2024-01-30T15:18:49.785" v="0"/>
          <ac:spMkLst>
            <pc:docMk/>
            <pc:sldMk cId="4166471360" sldId="269"/>
            <ac:spMk id="15" creationId="{C50A8C0C-E530-210D-3DF3-832679D59AD3}"/>
          </ac:spMkLst>
        </pc:spChg>
        <pc:spChg chg="mod">
          <ac:chgData name="Christa" userId="3442f1f8-424c-433c-9385-36d98bf720c5" providerId="ADAL" clId="{1566A641-A40C-410C-9494-C6AF4A0F9CF8}" dt="2024-01-30T15:18:49.785" v="0"/>
          <ac:spMkLst>
            <pc:docMk/>
            <pc:sldMk cId="4166471360" sldId="269"/>
            <ac:spMk id="16" creationId="{0B1C787B-152B-4378-5F2E-147F63CD7516}"/>
          </ac:spMkLst>
        </pc:spChg>
        <pc:spChg chg="mod">
          <ac:chgData name="Christa" userId="3442f1f8-424c-433c-9385-36d98bf720c5" providerId="ADAL" clId="{1566A641-A40C-410C-9494-C6AF4A0F9CF8}" dt="2024-01-30T15:18:49.785" v="0"/>
          <ac:spMkLst>
            <pc:docMk/>
            <pc:sldMk cId="4166471360" sldId="269"/>
            <ac:spMk id="17" creationId="{A67A3B76-C16A-3154-9018-C5C35960219D}"/>
          </ac:spMkLst>
        </pc:spChg>
        <pc:spChg chg="mod">
          <ac:chgData name="Christa" userId="3442f1f8-424c-433c-9385-36d98bf720c5" providerId="ADAL" clId="{1566A641-A40C-410C-9494-C6AF4A0F9CF8}" dt="2024-01-30T15:18:49.785" v="0"/>
          <ac:spMkLst>
            <pc:docMk/>
            <pc:sldMk cId="4166471360" sldId="269"/>
            <ac:spMk id="18" creationId="{7C8119D3-6137-8EC8-979C-81DE124BEE7F}"/>
          </ac:spMkLst>
        </pc:spChg>
        <pc:spChg chg="mod">
          <ac:chgData name="Christa" userId="3442f1f8-424c-433c-9385-36d98bf720c5" providerId="ADAL" clId="{1566A641-A40C-410C-9494-C6AF4A0F9CF8}" dt="2024-01-30T15:18:49.785" v="0"/>
          <ac:spMkLst>
            <pc:docMk/>
            <pc:sldMk cId="4166471360" sldId="269"/>
            <ac:spMk id="19" creationId="{3E2668F5-EAB4-C119-2DAE-E282A4CA1B07}"/>
          </ac:spMkLst>
        </pc:spChg>
        <pc:spChg chg="mod">
          <ac:chgData name="Christa" userId="3442f1f8-424c-433c-9385-36d98bf720c5" providerId="ADAL" clId="{1566A641-A40C-410C-9494-C6AF4A0F9CF8}" dt="2024-01-30T15:18:49.785" v="0"/>
          <ac:spMkLst>
            <pc:docMk/>
            <pc:sldMk cId="4166471360" sldId="269"/>
            <ac:spMk id="20" creationId="{CC758C5A-4DC1-2158-8F6B-28684815F58C}"/>
          </ac:spMkLst>
        </pc:spChg>
        <pc:spChg chg="mod">
          <ac:chgData name="Christa" userId="3442f1f8-424c-433c-9385-36d98bf720c5" providerId="ADAL" clId="{1566A641-A40C-410C-9494-C6AF4A0F9CF8}" dt="2024-01-30T15:18:49.785" v="0"/>
          <ac:spMkLst>
            <pc:docMk/>
            <pc:sldMk cId="4166471360" sldId="269"/>
            <ac:spMk id="21" creationId="{87F587CF-95E3-7E80-7AC4-64250487BB6B}"/>
          </ac:spMkLst>
        </pc:spChg>
        <pc:spChg chg="mod">
          <ac:chgData name="Christa" userId="3442f1f8-424c-433c-9385-36d98bf720c5" providerId="ADAL" clId="{1566A641-A40C-410C-9494-C6AF4A0F9CF8}" dt="2024-01-30T15:18:49.785" v="0"/>
          <ac:spMkLst>
            <pc:docMk/>
            <pc:sldMk cId="4166471360" sldId="269"/>
            <ac:spMk id="22" creationId="{F4FA6F30-7137-013A-4D86-D384AF510DDB}"/>
          </ac:spMkLst>
        </pc:spChg>
        <pc:spChg chg="mod">
          <ac:chgData name="Christa" userId="3442f1f8-424c-433c-9385-36d98bf720c5" providerId="ADAL" clId="{1566A641-A40C-410C-9494-C6AF4A0F9CF8}" dt="2024-01-30T15:18:49.785" v="0"/>
          <ac:spMkLst>
            <pc:docMk/>
            <pc:sldMk cId="4166471360" sldId="269"/>
            <ac:spMk id="28" creationId="{D1D0D5C3-C35C-07D4-CE50-2AEF3436E2F8}"/>
          </ac:spMkLst>
        </pc:spChg>
        <pc:spChg chg="mod">
          <ac:chgData name="Christa" userId="3442f1f8-424c-433c-9385-36d98bf720c5" providerId="ADAL" clId="{1566A641-A40C-410C-9494-C6AF4A0F9CF8}" dt="2024-01-30T15:18:49.785" v="0"/>
          <ac:spMkLst>
            <pc:docMk/>
            <pc:sldMk cId="4166471360" sldId="269"/>
            <ac:spMk id="33" creationId="{68B7F9AE-9A81-70A0-3C81-8CE2F8328D42}"/>
          </ac:spMkLst>
        </pc:spChg>
        <pc:picChg chg="mod">
          <ac:chgData name="Christa" userId="3442f1f8-424c-433c-9385-36d98bf720c5" providerId="ADAL" clId="{1566A641-A40C-410C-9494-C6AF4A0F9CF8}" dt="2024-01-30T15:18:49.785" v="0"/>
          <ac:picMkLst>
            <pc:docMk/>
            <pc:sldMk cId="4166471360" sldId="269"/>
            <ac:picMk id="6" creationId="{B92D3970-C60E-21B1-4586-AABF0E18C3A7}"/>
          </ac:picMkLst>
        </pc:picChg>
        <pc:picChg chg="mod">
          <ac:chgData name="Christa" userId="3442f1f8-424c-433c-9385-36d98bf720c5" providerId="ADAL" clId="{1566A641-A40C-410C-9494-C6AF4A0F9CF8}" dt="2024-01-30T15:18:49.785" v="0"/>
          <ac:picMkLst>
            <pc:docMk/>
            <pc:sldMk cId="4166471360" sldId="269"/>
            <ac:picMk id="7" creationId="{843469A0-9E6B-43F6-6321-46D6EA66C1E3}"/>
          </ac:picMkLst>
        </pc:picChg>
        <pc:picChg chg="mod">
          <ac:chgData name="Christa" userId="3442f1f8-424c-433c-9385-36d98bf720c5" providerId="ADAL" clId="{1566A641-A40C-410C-9494-C6AF4A0F9CF8}" dt="2024-01-30T15:18:49.785" v="0"/>
          <ac:picMkLst>
            <pc:docMk/>
            <pc:sldMk cId="4166471360" sldId="269"/>
            <ac:picMk id="23" creationId="{17FDA384-7A68-9815-C9D1-B6FC5C15151F}"/>
          </ac:picMkLst>
        </pc:picChg>
        <pc:picChg chg="mod">
          <ac:chgData name="Christa" userId="3442f1f8-424c-433c-9385-36d98bf720c5" providerId="ADAL" clId="{1566A641-A40C-410C-9494-C6AF4A0F9CF8}" dt="2024-01-30T15:18:49.785" v="0"/>
          <ac:picMkLst>
            <pc:docMk/>
            <pc:sldMk cId="4166471360" sldId="269"/>
            <ac:picMk id="27" creationId="{7BA6C3E4-56DE-52B5-51F5-DF65762D0A41}"/>
          </ac:picMkLst>
        </pc:picChg>
        <pc:picChg chg="mod">
          <ac:chgData name="Christa" userId="3442f1f8-424c-433c-9385-36d98bf720c5" providerId="ADAL" clId="{1566A641-A40C-410C-9494-C6AF4A0F9CF8}" dt="2024-01-30T15:18:49.785" v="0"/>
          <ac:picMkLst>
            <pc:docMk/>
            <pc:sldMk cId="4166471360" sldId="269"/>
            <ac:picMk id="32" creationId="{3BD016BB-C2E1-674A-D406-EDFBAC8937FC}"/>
          </ac:picMkLst>
        </pc:picChg>
        <pc:picChg chg="mod">
          <ac:chgData name="Christa" userId="3442f1f8-424c-433c-9385-36d98bf720c5" providerId="ADAL" clId="{1566A641-A40C-410C-9494-C6AF4A0F9CF8}" dt="2024-01-30T15:18:49.785" v="0"/>
          <ac:picMkLst>
            <pc:docMk/>
            <pc:sldMk cId="4166471360" sldId="269"/>
            <ac:picMk id="35" creationId="{28A9F613-0810-60AE-4AFA-F0807341B908}"/>
          </ac:picMkLst>
        </pc:picChg>
      </pc:sldChg>
      <pc:sldChg chg="modSp">
        <pc:chgData name="Christa" userId="3442f1f8-424c-433c-9385-36d98bf720c5" providerId="ADAL" clId="{1566A641-A40C-410C-9494-C6AF4A0F9CF8}" dt="2024-01-30T15:18:49.785" v="0"/>
        <pc:sldMkLst>
          <pc:docMk/>
          <pc:sldMk cId="3796460854" sldId="270"/>
        </pc:sldMkLst>
        <pc:spChg chg="mod">
          <ac:chgData name="Christa" userId="3442f1f8-424c-433c-9385-36d98bf720c5" providerId="ADAL" clId="{1566A641-A40C-410C-9494-C6AF4A0F9CF8}" dt="2024-01-30T15:18:49.785" v="0"/>
          <ac:spMkLst>
            <pc:docMk/>
            <pc:sldMk cId="3796460854" sldId="270"/>
            <ac:spMk id="4" creationId="{6CCD7597-AA71-57BE-B5F6-F2E80DFFFDEA}"/>
          </ac:spMkLst>
        </pc:spChg>
        <pc:spChg chg="mod">
          <ac:chgData name="Christa" userId="3442f1f8-424c-433c-9385-36d98bf720c5" providerId="ADAL" clId="{1566A641-A40C-410C-9494-C6AF4A0F9CF8}" dt="2024-01-30T15:18:49.785" v="0"/>
          <ac:spMkLst>
            <pc:docMk/>
            <pc:sldMk cId="3796460854" sldId="270"/>
            <ac:spMk id="5" creationId="{CA775998-151A-108B-BB33-A69A614DF077}"/>
          </ac:spMkLst>
        </pc:spChg>
        <pc:spChg chg="mod">
          <ac:chgData name="Christa" userId="3442f1f8-424c-433c-9385-36d98bf720c5" providerId="ADAL" clId="{1566A641-A40C-410C-9494-C6AF4A0F9CF8}" dt="2024-01-30T15:18:49.785" v="0"/>
          <ac:spMkLst>
            <pc:docMk/>
            <pc:sldMk cId="3796460854" sldId="270"/>
            <ac:spMk id="6" creationId="{0F1455B8-A932-5776-45C4-3E20F7D586DC}"/>
          </ac:spMkLst>
        </pc:spChg>
        <pc:spChg chg="mod">
          <ac:chgData name="Christa" userId="3442f1f8-424c-433c-9385-36d98bf720c5" providerId="ADAL" clId="{1566A641-A40C-410C-9494-C6AF4A0F9CF8}" dt="2024-01-30T15:18:49.785" v="0"/>
          <ac:spMkLst>
            <pc:docMk/>
            <pc:sldMk cId="3796460854" sldId="270"/>
            <ac:spMk id="7" creationId="{E01EA6AA-3E33-7F23-8D07-1681E32B5AF0}"/>
          </ac:spMkLst>
        </pc:spChg>
        <pc:spChg chg="mod">
          <ac:chgData name="Christa" userId="3442f1f8-424c-433c-9385-36d98bf720c5" providerId="ADAL" clId="{1566A641-A40C-410C-9494-C6AF4A0F9CF8}" dt="2024-01-30T15:18:49.785" v="0"/>
          <ac:spMkLst>
            <pc:docMk/>
            <pc:sldMk cId="3796460854" sldId="270"/>
            <ac:spMk id="8" creationId="{3DD45A82-4B83-357B-F479-B2D0A4F62C43}"/>
          </ac:spMkLst>
        </pc:spChg>
        <pc:spChg chg="mod">
          <ac:chgData name="Christa" userId="3442f1f8-424c-433c-9385-36d98bf720c5" providerId="ADAL" clId="{1566A641-A40C-410C-9494-C6AF4A0F9CF8}" dt="2024-01-30T15:18:49.785" v="0"/>
          <ac:spMkLst>
            <pc:docMk/>
            <pc:sldMk cId="3796460854" sldId="270"/>
            <ac:spMk id="9" creationId="{1671717C-C449-9FCF-6CDC-4F25A6D8C118}"/>
          </ac:spMkLst>
        </pc:spChg>
        <pc:spChg chg="mod">
          <ac:chgData name="Christa" userId="3442f1f8-424c-433c-9385-36d98bf720c5" providerId="ADAL" clId="{1566A641-A40C-410C-9494-C6AF4A0F9CF8}" dt="2024-01-30T15:18:49.785" v="0"/>
          <ac:spMkLst>
            <pc:docMk/>
            <pc:sldMk cId="3796460854" sldId="270"/>
            <ac:spMk id="10" creationId="{BC83F514-1C1B-23C2-BCF1-6EAE2521B115}"/>
          </ac:spMkLst>
        </pc:spChg>
        <pc:spChg chg="mod">
          <ac:chgData name="Christa" userId="3442f1f8-424c-433c-9385-36d98bf720c5" providerId="ADAL" clId="{1566A641-A40C-410C-9494-C6AF4A0F9CF8}" dt="2024-01-30T15:18:49.785" v="0"/>
          <ac:spMkLst>
            <pc:docMk/>
            <pc:sldMk cId="3796460854" sldId="270"/>
            <ac:spMk id="11" creationId="{8C8E2432-7CC1-4C16-794A-E57B7B853B0A}"/>
          </ac:spMkLst>
        </pc:spChg>
        <pc:spChg chg="mod">
          <ac:chgData name="Christa" userId="3442f1f8-424c-433c-9385-36d98bf720c5" providerId="ADAL" clId="{1566A641-A40C-410C-9494-C6AF4A0F9CF8}" dt="2024-01-30T15:18:49.785" v="0"/>
          <ac:spMkLst>
            <pc:docMk/>
            <pc:sldMk cId="3796460854" sldId="270"/>
            <ac:spMk id="14" creationId="{12344E34-A06B-E414-CE8E-4C1752AC9674}"/>
          </ac:spMkLst>
        </pc:spChg>
        <pc:spChg chg="mod">
          <ac:chgData name="Christa" userId="3442f1f8-424c-433c-9385-36d98bf720c5" providerId="ADAL" clId="{1566A641-A40C-410C-9494-C6AF4A0F9CF8}" dt="2024-01-30T15:18:49.785" v="0"/>
          <ac:spMkLst>
            <pc:docMk/>
            <pc:sldMk cId="3796460854" sldId="270"/>
            <ac:spMk id="15" creationId="{581AFDEB-7B8E-0205-CE32-CE19E5C7B093}"/>
          </ac:spMkLst>
        </pc:spChg>
        <pc:spChg chg="mod">
          <ac:chgData name="Christa" userId="3442f1f8-424c-433c-9385-36d98bf720c5" providerId="ADAL" clId="{1566A641-A40C-410C-9494-C6AF4A0F9CF8}" dt="2024-01-30T15:18:49.785" v="0"/>
          <ac:spMkLst>
            <pc:docMk/>
            <pc:sldMk cId="3796460854" sldId="270"/>
            <ac:spMk id="16" creationId="{93B110ED-0FED-1A2A-56A1-28873897BCF9}"/>
          </ac:spMkLst>
        </pc:spChg>
        <pc:spChg chg="mod">
          <ac:chgData name="Christa" userId="3442f1f8-424c-433c-9385-36d98bf720c5" providerId="ADAL" clId="{1566A641-A40C-410C-9494-C6AF4A0F9CF8}" dt="2024-01-30T15:18:49.785" v="0"/>
          <ac:spMkLst>
            <pc:docMk/>
            <pc:sldMk cId="3796460854" sldId="270"/>
            <ac:spMk id="17" creationId="{665860F9-298F-C3F1-12EB-EABE884D0D9B}"/>
          </ac:spMkLst>
        </pc:spChg>
        <pc:spChg chg="mod">
          <ac:chgData name="Christa" userId="3442f1f8-424c-433c-9385-36d98bf720c5" providerId="ADAL" clId="{1566A641-A40C-410C-9494-C6AF4A0F9CF8}" dt="2024-01-30T15:18:49.785" v="0"/>
          <ac:spMkLst>
            <pc:docMk/>
            <pc:sldMk cId="3796460854" sldId="270"/>
            <ac:spMk id="18" creationId="{62698E81-9E1A-9F7F-8D8A-17336A2CA527}"/>
          </ac:spMkLst>
        </pc:spChg>
        <pc:spChg chg="mod">
          <ac:chgData name="Christa" userId="3442f1f8-424c-433c-9385-36d98bf720c5" providerId="ADAL" clId="{1566A641-A40C-410C-9494-C6AF4A0F9CF8}" dt="2024-01-30T15:18:49.785" v="0"/>
          <ac:spMkLst>
            <pc:docMk/>
            <pc:sldMk cId="3796460854" sldId="270"/>
            <ac:spMk id="19" creationId="{6ED02E16-42D0-56AE-4A4E-2B262CDB429E}"/>
          </ac:spMkLst>
        </pc:spChg>
        <pc:spChg chg="mod">
          <ac:chgData name="Christa" userId="3442f1f8-424c-433c-9385-36d98bf720c5" providerId="ADAL" clId="{1566A641-A40C-410C-9494-C6AF4A0F9CF8}" dt="2024-01-30T15:18:49.785" v="0"/>
          <ac:spMkLst>
            <pc:docMk/>
            <pc:sldMk cId="3796460854" sldId="270"/>
            <ac:spMk id="20" creationId="{AC4455D4-6E21-FE62-025C-A3F1BEFBEE3C}"/>
          </ac:spMkLst>
        </pc:spChg>
        <pc:spChg chg="mod">
          <ac:chgData name="Christa" userId="3442f1f8-424c-433c-9385-36d98bf720c5" providerId="ADAL" clId="{1566A641-A40C-410C-9494-C6AF4A0F9CF8}" dt="2024-01-30T15:18:49.785" v="0"/>
          <ac:spMkLst>
            <pc:docMk/>
            <pc:sldMk cId="3796460854" sldId="270"/>
            <ac:spMk id="21" creationId="{40539D53-46CF-2BF7-8966-7FAA3BE252EA}"/>
          </ac:spMkLst>
        </pc:spChg>
        <pc:spChg chg="mod">
          <ac:chgData name="Christa" userId="3442f1f8-424c-433c-9385-36d98bf720c5" providerId="ADAL" clId="{1566A641-A40C-410C-9494-C6AF4A0F9CF8}" dt="2024-01-30T15:18:49.785" v="0"/>
          <ac:spMkLst>
            <pc:docMk/>
            <pc:sldMk cId="3796460854" sldId="270"/>
            <ac:spMk id="28" creationId="{A44D87A0-2FDE-5467-9BFF-9E431E82BC05}"/>
          </ac:spMkLst>
        </pc:spChg>
        <pc:spChg chg="mod">
          <ac:chgData name="Christa" userId="3442f1f8-424c-433c-9385-36d98bf720c5" providerId="ADAL" clId="{1566A641-A40C-410C-9494-C6AF4A0F9CF8}" dt="2024-01-30T15:18:49.785" v="0"/>
          <ac:spMkLst>
            <pc:docMk/>
            <pc:sldMk cId="3796460854" sldId="270"/>
            <ac:spMk id="33" creationId="{FC2782F9-AD75-BCC6-AA26-92E4990BE07B}"/>
          </ac:spMkLst>
        </pc:spChg>
        <pc:picChg chg="mod">
          <ac:chgData name="Christa" userId="3442f1f8-424c-433c-9385-36d98bf720c5" providerId="ADAL" clId="{1566A641-A40C-410C-9494-C6AF4A0F9CF8}" dt="2024-01-30T15:18:49.785" v="0"/>
          <ac:picMkLst>
            <pc:docMk/>
            <pc:sldMk cId="3796460854" sldId="270"/>
            <ac:picMk id="3" creationId="{0D6C4C16-E935-40BA-4237-994BBABEA6FD}"/>
          </ac:picMkLst>
        </pc:picChg>
        <pc:picChg chg="mod">
          <ac:chgData name="Christa" userId="3442f1f8-424c-433c-9385-36d98bf720c5" providerId="ADAL" clId="{1566A641-A40C-410C-9494-C6AF4A0F9CF8}" dt="2024-01-30T15:18:49.785" v="0"/>
          <ac:picMkLst>
            <pc:docMk/>
            <pc:sldMk cId="3796460854" sldId="270"/>
            <ac:picMk id="13" creationId="{6C001249-1F60-450D-3826-BC2867DA3500}"/>
          </ac:picMkLst>
        </pc:picChg>
        <pc:picChg chg="mod">
          <ac:chgData name="Christa" userId="3442f1f8-424c-433c-9385-36d98bf720c5" providerId="ADAL" clId="{1566A641-A40C-410C-9494-C6AF4A0F9CF8}" dt="2024-01-30T15:18:49.785" v="0"/>
          <ac:picMkLst>
            <pc:docMk/>
            <pc:sldMk cId="3796460854" sldId="270"/>
            <ac:picMk id="23" creationId="{A1E0EF2D-128B-80D7-7AC9-5756DF9A4883}"/>
          </ac:picMkLst>
        </pc:picChg>
        <pc:picChg chg="mod">
          <ac:chgData name="Christa" userId="3442f1f8-424c-433c-9385-36d98bf720c5" providerId="ADAL" clId="{1566A641-A40C-410C-9494-C6AF4A0F9CF8}" dt="2024-01-30T15:18:49.785" v="0"/>
          <ac:picMkLst>
            <pc:docMk/>
            <pc:sldMk cId="3796460854" sldId="270"/>
            <ac:picMk id="27" creationId="{FF0F80AE-0785-A7D5-E18D-E8C57E1B04D6}"/>
          </ac:picMkLst>
        </pc:picChg>
        <pc:picChg chg="mod">
          <ac:chgData name="Christa" userId="3442f1f8-424c-433c-9385-36d98bf720c5" providerId="ADAL" clId="{1566A641-A40C-410C-9494-C6AF4A0F9CF8}" dt="2024-01-30T15:18:49.785" v="0"/>
          <ac:picMkLst>
            <pc:docMk/>
            <pc:sldMk cId="3796460854" sldId="270"/>
            <ac:picMk id="32" creationId="{A605B276-1F49-5946-0EAA-5DCA669A5B06}"/>
          </ac:picMkLst>
        </pc:picChg>
        <pc:picChg chg="mod">
          <ac:chgData name="Christa" userId="3442f1f8-424c-433c-9385-36d98bf720c5" providerId="ADAL" clId="{1566A641-A40C-410C-9494-C6AF4A0F9CF8}" dt="2024-01-30T15:18:49.785" v="0"/>
          <ac:picMkLst>
            <pc:docMk/>
            <pc:sldMk cId="3796460854" sldId="270"/>
            <ac:picMk id="35" creationId="{787C73C0-4575-D38B-FEB4-AE0B68A61D0E}"/>
          </ac:picMkLst>
        </pc:picChg>
      </pc:sldChg>
      <pc:sldMasterChg chg="modSp modSldLayout">
        <pc:chgData name="Christa" userId="3442f1f8-424c-433c-9385-36d98bf720c5" providerId="ADAL" clId="{1566A641-A40C-410C-9494-C6AF4A0F9CF8}" dt="2024-01-30T15:18:49.785" v="0"/>
        <pc:sldMasterMkLst>
          <pc:docMk/>
          <pc:sldMasterMk cId="3342947094" sldId="2147483673"/>
        </pc:sldMasterMkLst>
        <pc:spChg chg="mod">
          <ac:chgData name="Christa" userId="3442f1f8-424c-433c-9385-36d98bf720c5" providerId="ADAL" clId="{1566A641-A40C-410C-9494-C6AF4A0F9CF8}" dt="2024-01-30T15:18:49.785" v="0"/>
          <ac:spMkLst>
            <pc:docMk/>
            <pc:sldMasterMk cId="3342947094" sldId="2147483673"/>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ac:spMk id="3" creationId="{00000000-0000-0000-0000-000000000000}"/>
          </ac:spMkLst>
        </pc:spChg>
        <pc:spChg chg="mod">
          <ac:chgData name="Christa" userId="3442f1f8-424c-433c-9385-36d98bf720c5" providerId="ADAL" clId="{1566A641-A40C-410C-9494-C6AF4A0F9CF8}" dt="2024-01-30T15:18:49.785" v="0"/>
          <ac:spMkLst>
            <pc:docMk/>
            <pc:sldMasterMk cId="3342947094" sldId="2147483673"/>
            <ac:spMk id="4" creationId="{00000000-0000-0000-0000-000000000000}"/>
          </ac:spMkLst>
        </pc:spChg>
        <pc:spChg chg="mod">
          <ac:chgData name="Christa" userId="3442f1f8-424c-433c-9385-36d98bf720c5" providerId="ADAL" clId="{1566A641-A40C-410C-9494-C6AF4A0F9CF8}" dt="2024-01-30T15:18:49.785" v="0"/>
          <ac:spMkLst>
            <pc:docMk/>
            <pc:sldMasterMk cId="3342947094" sldId="2147483673"/>
            <ac:spMk id="5" creationId="{00000000-0000-0000-0000-000000000000}"/>
          </ac:spMkLst>
        </pc:spChg>
        <pc:spChg chg="mod">
          <ac:chgData name="Christa" userId="3442f1f8-424c-433c-9385-36d98bf720c5" providerId="ADAL" clId="{1566A641-A40C-410C-9494-C6AF4A0F9CF8}" dt="2024-01-30T15:18:49.785" v="0"/>
          <ac:spMkLst>
            <pc:docMk/>
            <pc:sldMasterMk cId="3342947094" sldId="2147483673"/>
            <ac:spMk id="6" creationId="{00000000-0000-0000-0000-000000000000}"/>
          </ac:spMkLst>
        </pc:spChg>
        <pc:sldLayoutChg chg="modSp">
          <pc:chgData name="Christa" userId="3442f1f8-424c-433c-9385-36d98bf720c5" providerId="ADAL" clId="{1566A641-A40C-410C-9494-C6AF4A0F9CF8}" dt="2024-01-30T15:18:49.785" v="0"/>
          <pc:sldLayoutMkLst>
            <pc:docMk/>
            <pc:sldMasterMk cId="3342947094" sldId="2147483673"/>
            <pc:sldLayoutMk cId="3595042455" sldId="2147483674"/>
          </pc:sldLayoutMkLst>
          <pc:spChg chg="mod">
            <ac:chgData name="Christa" userId="3442f1f8-424c-433c-9385-36d98bf720c5" providerId="ADAL" clId="{1566A641-A40C-410C-9494-C6AF4A0F9CF8}" dt="2024-01-30T15:18:49.785" v="0"/>
            <ac:spMkLst>
              <pc:docMk/>
              <pc:sldMasterMk cId="3342947094" sldId="2147483673"/>
              <pc:sldLayoutMk cId="3595042455" sldId="2147483674"/>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3595042455" sldId="2147483674"/>
              <ac:spMk id="3"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296288961" sldId="2147483676"/>
          </pc:sldLayoutMkLst>
          <pc:spChg chg="mod">
            <ac:chgData name="Christa" userId="3442f1f8-424c-433c-9385-36d98bf720c5" providerId="ADAL" clId="{1566A641-A40C-410C-9494-C6AF4A0F9CF8}" dt="2024-01-30T15:18:49.785" v="0"/>
            <ac:spMkLst>
              <pc:docMk/>
              <pc:sldMasterMk cId="3342947094" sldId="2147483673"/>
              <pc:sldLayoutMk cId="296288961" sldId="2147483676"/>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96288961" sldId="2147483676"/>
              <ac:spMk id="3"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2345262797" sldId="2147483677"/>
          </pc:sldLayoutMkLst>
          <pc:spChg chg="mod">
            <ac:chgData name="Christa" userId="3442f1f8-424c-433c-9385-36d98bf720c5" providerId="ADAL" clId="{1566A641-A40C-410C-9494-C6AF4A0F9CF8}" dt="2024-01-30T15:18:49.785" v="0"/>
            <ac:spMkLst>
              <pc:docMk/>
              <pc:sldMasterMk cId="3342947094" sldId="2147483673"/>
              <pc:sldLayoutMk cId="2345262797" sldId="2147483677"/>
              <ac:spMk id="3"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345262797" sldId="2147483677"/>
              <ac:spMk id="4"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2758107951" sldId="2147483678"/>
          </pc:sldLayoutMkLst>
          <pc:spChg chg="mod">
            <ac:chgData name="Christa" userId="3442f1f8-424c-433c-9385-36d98bf720c5" providerId="ADAL" clId="{1566A641-A40C-410C-9494-C6AF4A0F9CF8}" dt="2024-01-30T15:18:49.785" v="0"/>
            <ac:spMkLst>
              <pc:docMk/>
              <pc:sldMasterMk cId="3342947094" sldId="2147483673"/>
              <pc:sldLayoutMk cId="2758107951" sldId="2147483678"/>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758107951" sldId="2147483678"/>
              <ac:spMk id="3"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758107951" sldId="2147483678"/>
              <ac:spMk id="4"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758107951" sldId="2147483678"/>
              <ac:spMk id="5"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758107951" sldId="2147483678"/>
              <ac:spMk id="6"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3076645925" sldId="2147483681"/>
          </pc:sldLayoutMkLst>
          <pc:spChg chg="mod">
            <ac:chgData name="Christa" userId="3442f1f8-424c-433c-9385-36d98bf720c5" providerId="ADAL" clId="{1566A641-A40C-410C-9494-C6AF4A0F9CF8}" dt="2024-01-30T15:18:49.785" v="0"/>
            <ac:spMkLst>
              <pc:docMk/>
              <pc:sldMasterMk cId="3342947094" sldId="2147483673"/>
              <pc:sldLayoutMk cId="3076645925" sldId="2147483681"/>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3076645925" sldId="2147483681"/>
              <ac:spMk id="3"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3076645925" sldId="2147483681"/>
              <ac:spMk id="4"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734451784" sldId="2147483682"/>
          </pc:sldLayoutMkLst>
          <pc:spChg chg="mod">
            <ac:chgData name="Christa" userId="3442f1f8-424c-433c-9385-36d98bf720c5" providerId="ADAL" clId="{1566A641-A40C-410C-9494-C6AF4A0F9CF8}" dt="2024-01-30T15:18:49.785" v="0"/>
            <ac:spMkLst>
              <pc:docMk/>
              <pc:sldMasterMk cId="3342947094" sldId="2147483673"/>
              <pc:sldLayoutMk cId="734451784" sldId="2147483682"/>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734451784" sldId="2147483682"/>
              <ac:spMk id="3"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734451784" sldId="2147483682"/>
              <ac:spMk id="4" creationId="{00000000-0000-0000-0000-000000000000}"/>
            </ac:spMkLst>
          </pc:spChg>
        </pc:sldLayoutChg>
        <pc:sldLayoutChg chg="modSp">
          <pc:chgData name="Christa" userId="3442f1f8-424c-433c-9385-36d98bf720c5" providerId="ADAL" clId="{1566A641-A40C-410C-9494-C6AF4A0F9CF8}" dt="2024-01-30T15:18:49.785" v="0"/>
          <pc:sldLayoutMkLst>
            <pc:docMk/>
            <pc:sldMasterMk cId="3342947094" sldId="2147483673"/>
            <pc:sldLayoutMk cId="2151921407" sldId="2147483684"/>
          </pc:sldLayoutMkLst>
          <pc:spChg chg="mod">
            <ac:chgData name="Christa" userId="3442f1f8-424c-433c-9385-36d98bf720c5" providerId="ADAL" clId="{1566A641-A40C-410C-9494-C6AF4A0F9CF8}" dt="2024-01-30T15:18:49.785" v="0"/>
            <ac:spMkLst>
              <pc:docMk/>
              <pc:sldMasterMk cId="3342947094" sldId="2147483673"/>
              <pc:sldLayoutMk cId="2151921407" sldId="2147483684"/>
              <ac:spMk id="2" creationId="{00000000-0000-0000-0000-000000000000}"/>
            </ac:spMkLst>
          </pc:spChg>
          <pc:spChg chg="mod">
            <ac:chgData name="Christa" userId="3442f1f8-424c-433c-9385-36d98bf720c5" providerId="ADAL" clId="{1566A641-A40C-410C-9494-C6AF4A0F9CF8}" dt="2024-01-30T15:18:49.785" v="0"/>
            <ac:spMkLst>
              <pc:docMk/>
              <pc:sldMasterMk cId="3342947094" sldId="2147483673"/>
              <pc:sldLayoutMk cId="2151921407" sldId="2147483684"/>
              <ac:spMk id="3"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52A486-53F7-2A46-A77B-813335A926F4}"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225818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52A486-53F7-2A46-A77B-813335A926F4}"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420672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52A486-53F7-2A46-A77B-813335A926F4}"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462472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40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52A486-53F7-2A46-A77B-813335A926F4}"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4041037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52A486-53F7-2A46-A77B-813335A926F4}"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524052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52A486-53F7-2A46-A77B-813335A926F4}"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48682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52A486-53F7-2A46-A77B-813335A926F4}" type="datetimeFigureOut">
              <a:rPr lang="en-US" smtClean="0"/>
              <a:t>1/30/2024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3991580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52A486-53F7-2A46-A77B-813335A926F4}" type="datetimeFigureOut">
              <a:rPr lang="en-US" smtClean="0"/>
              <a:t>1/30/2024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918449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2A486-53F7-2A46-A77B-813335A926F4}" type="datetimeFigureOut">
              <a:rPr lang="en-US" smtClean="0"/>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232931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452A486-53F7-2A46-A77B-813335A926F4}"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52806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452A486-53F7-2A46-A77B-813335A926F4}"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E2255-1746-8D43-BDD5-FC0DD6EC5777}" type="slidenum">
              <a:rPr lang="en-US" smtClean="0"/>
              <a:t>‹#›</a:t>
            </a:fld>
            <a:endParaRPr lang="en-US"/>
          </a:p>
        </p:txBody>
      </p:sp>
    </p:spTree>
    <p:extLst>
      <p:ext uri="{BB962C8B-B14F-4D97-AF65-F5344CB8AC3E}">
        <p14:creationId xmlns:p14="http://schemas.microsoft.com/office/powerpoint/2010/main" val="184591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0452A486-53F7-2A46-A77B-813335A926F4}" type="datetimeFigureOut">
              <a:rPr lang="en-US" smtClean="0"/>
              <a:t>1/30/2024</a:t>
            </a:fld>
            <a:endParaRPr lang="en-US"/>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C0FE2255-1746-8D43-BDD5-FC0DD6EC5777}" type="slidenum">
              <a:rPr lang="en-US" smtClean="0"/>
              <a:t>‹#›</a:t>
            </a:fld>
            <a:endParaRPr lang="en-US"/>
          </a:p>
        </p:txBody>
      </p:sp>
    </p:spTree>
    <p:extLst>
      <p:ext uri="{BB962C8B-B14F-4D97-AF65-F5344CB8AC3E}">
        <p14:creationId xmlns:p14="http://schemas.microsoft.com/office/powerpoint/2010/main" val="67827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0.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1.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2.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2.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25C5741-FC66-2345-22CD-C7DEDDF6AFCA}"/>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CA7EE0B9-BED3-DA44-4B76-6B69D862784A}"/>
              </a:ext>
            </a:extLst>
          </p:cNvPr>
          <p:cNvSpPr txBox="1"/>
          <p:nvPr/>
        </p:nvSpPr>
        <p:spPr>
          <a:xfrm>
            <a:off x="2430274" y="8537455"/>
            <a:ext cx="45703745" cy="8365367"/>
          </a:xfrm>
          <a:prstGeom prst="rect">
            <a:avLst/>
          </a:prstGeom>
          <a:noFill/>
        </p:spPr>
        <p:txBody>
          <a:bodyPr wrap="square" rtlCol="0">
            <a:spAutoFit/>
          </a:bodyPr>
          <a:lstStyle/>
          <a:p>
            <a:r>
              <a:rPr lang="en-US" sz="8960" dirty="0"/>
              <a:t>This template includes a slide for each category following slides have been prepared to help prepare your ePoster and printed poster for HRS2024.  The file includes poster templates for each category.  Please select either the general template (slide #2) or your category’s template and delete all other slides.  ePoster and printed posters should be a single slide.  This file is formatted for the 16:9 aspect ratio preferred for ePosters.  It can be printed any proportional size under 48” high x 96” wide such as 45”x80” or 36”x64.”</a:t>
            </a:r>
          </a:p>
        </p:txBody>
      </p:sp>
    </p:spTree>
    <p:extLst>
      <p:ext uri="{BB962C8B-B14F-4D97-AF65-F5344CB8AC3E}">
        <p14:creationId xmlns:p14="http://schemas.microsoft.com/office/powerpoint/2010/main" val="185014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0E945BBC-A487-62DE-A9D2-CEE5FF1F57CC}"/>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1F85764B-2759-4EC3-3833-39AABFBAD8FE}"/>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AAB7F1F1-D522-CD03-34BF-E8A24F6083A6}"/>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63934ACD-C466-D7E3-A7AF-F65117C70207}"/>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38EC84CE-29B4-B551-8203-CD107D6F668B}"/>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1A4B32ED-CE54-8B83-E36B-A9F7F2B08E86}"/>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A967F818-5438-ED55-936E-D51C110D7522}"/>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C14AADAF-1C7D-1D47-97E2-3719BE101A44}"/>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F66D7494-96D2-5D36-A562-2C51C2CB61FE}"/>
              </a:ext>
            </a:extLst>
          </p:cNvPr>
          <p:cNvSpPr txBox="1"/>
          <p:nvPr/>
        </p:nvSpPr>
        <p:spPr>
          <a:xfrm>
            <a:off x="14384605"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78BC794F-D0CA-CC9A-C5A3-C78D77A56384}"/>
              </a:ext>
            </a:extLst>
          </p:cNvPr>
          <p:cNvSpPr txBox="1"/>
          <p:nvPr/>
        </p:nvSpPr>
        <p:spPr>
          <a:xfrm>
            <a:off x="22591066" y="26722217"/>
            <a:ext cx="2674694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Health Economics &amp; Practice Management </a:t>
            </a:r>
          </a:p>
        </p:txBody>
      </p:sp>
    </p:spTree>
    <p:extLst>
      <p:ext uri="{BB962C8B-B14F-4D97-AF65-F5344CB8AC3E}">
        <p14:creationId xmlns:p14="http://schemas.microsoft.com/office/powerpoint/2010/main" val="64662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CFF80E27-414E-240F-EC59-CB0D95FB002B}"/>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CDF5671A-765A-13EF-227C-14F432D262C1}"/>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8F960552-49FA-054C-E1BD-AC309FAA11EC}"/>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05DCEA6B-C4B2-4E20-E26E-DFE4A2CD5264}"/>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FA925513-640A-2C14-5741-9FA558D8EAA5}"/>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AEE8DF82-DA62-C72A-BAD1-C3FA79A7F281}"/>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1EF6ECC2-139A-65D5-893A-4A848A84B7A6}"/>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073C16EA-04A4-F040-A59C-8F0496D98264}"/>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9" name="TextBox 8">
            <a:extLst>
              <a:ext uri="{FF2B5EF4-FFF2-40B4-BE49-F238E27FC236}">
                <a16:creationId xmlns:a16="http://schemas.microsoft.com/office/drawing/2014/main" id="{A7E9088E-DBF1-8E9A-B7B9-90958A54FF17}"/>
              </a:ext>
            </a:extLst>
          </p:cNvPr>
          <p:cNvSpPr txBox="1"/>
          <p:nvPr/>
        </p:nvSpPr>
        <p:spPr>
          <a:xfrm>
            <a:off x="22591066" y="26722209"/>
            <a:ext cx="2674694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Provocative Cases </a:t>
            </a:r>
          </a:p>
        </p:txBody>
      </p:sp>
      <p:sp>
        <p:nvSpPr>
          <p:cNvPr id="10" name="TextBox 9">
            <a:extLst>
              <a:ext uri="{FF2B5EF4-FFF2-40B4-BE49-F238E27FC236}">
                <a16:creationId xmlns:a16="http://schemas.microsoft.com/office/drawing/2014/main" id="{EBA513E9-6A12-EC49-EDF7-BD613753FAB1}"/>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Tree>
    <p:extLst>
      <p:ext uri="{BB962C8B-B14F-4D97-AF65-F5344CB8AC3E}">
        <p14:creationId xmlns:p14="http://schemas.microsoft.com/office/powerpoint/2010/main" val="130342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F84DBF36-A99A-28FF-B9D8-26E4459CAC9F}"/>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CEFEEAE2-2F27-42AC-DFC5-A2B62A40BFA6}"/>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8EA9D25D-6E2C-8930-62F5-2FEC1CA2230D}"/>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1BED9778-C43E-6939-CF53-6815452A75CA}"/>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31C5319C-D0B4-753C-F4EA-83B6C3C43122}"/>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9A93D8F6-083C-AA34-EDD9-EF919409AECB}"/>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0859CA9B-07CC-FFF3-08F8-392133D27A77}"/>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C33E87E8-E9E4-4956-FE11-33805254BC0D}"/>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BEECA15D-3D2C-E935-46E6-08122713B7DC}"/>
              </a:ext>
            </a:extLst>
          </p:cNvPr>
          <p:cNvSpPr txBox="1"/>
          <p:nvPr/>
        </p:nvSpPr>
        <p:spPr>
          <a:xfrm>
            <a:off x="22591066" y="26722209"/>
            <a:ext cx="2674694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Teaching Case Reports</a:t>
            </a:r>
          </a:p>
        </p:txBody>
      </p:sp>
      <p:sp>
        <p:nvSpPr>
          <p:cNvPr id="9" name="TextBox 8">
            <a:extLst>
              <a:ext uri="{FF2B5EF4-FFF2-40B4-BE49-F238E27FC236}">
                <a16:creationId xmlns:a16="http://schemas.microsoft.com/office/drawing/2014/main" id="{02E3A4D6-9120-E49B-4635-E38132A685BC}"/>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Tree>
    <p:extLst>
      <p:ext uri="{BB962C8B-B14F-4D97-AF65-F5344CB8AC3E}">
        <p14:creationId xmlns:p14="http://schemas.microsoft.com/office/powerpoint/2010/main" val="2734252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B232E5D2-5639-ADC3-F7FA-21E33922F391}"/>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BA68B002-EB67-4E92-A988-3D193C387FA1}"/>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87900337-6425-8E28-BD01-79E2D5D05086}"/>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1AA746CB-AB85-E902-807D-827D51B35DCE}"/>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7BA2B0D4-6636-5798-524D-DA1ADD9E6B38}"/>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49FCCFD5-74DA-FA58-1CDD-1856BA12F024}"/>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E2AD62D0-249E-F63D-B909-DE5822868E10}"/>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6E235275-E630-42A7-782E-CD0B8CF3349C}"/>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1FE8ACBB-6F12-5FE1-3187-527B20D3ED6B}"/>
              </a:ext>
            </a:extLst>
          </p:cNvPr>
          <p:cNvSpPr txBox="1"/>
          <p:nvPr/>
        </p:nvSpPr>
        <p:spPr>
          <a:xfrm>
            <a:off x="22591066" y="26722209"/>
            <a:ext cx="2674694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Teaching &amp; Training</a:t>
            </a:r>
          </a:p>
        </p:txBody>
      </p:sp>
      <p:sp>
        <p:nvSpPr>
          <p:cNvPr id="9" name="TextBox 8">
            <a:extLst>
              <a:ext uri="{FF2B5EF4-FFF2-40B4-BE49-F238E27FC236}">
                <a16:creationId xmlns:a16="http://schemas.microsoft.com/office/drawing/2014/main" id="{FC65F5BD-ABC8-24D4-E3CC-2A8FA65F89B4}"/>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Tree>
    <p:extLst>
      <p:ext uri="{BB962C8B-B14F-4D97-AF65-F5344CB8AC3E}">
        <p14:creationId xmlns:p14="http://schemas.microsoft.com/office/powerpoint/2010/main" val="394853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F25CC33-B497-D3BF-94F9-B35450652BF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CCD7597-AA71-57BE-B5F6-F2E80DFFFDEA}"/>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A775998-151A-108B-BB33-A69A614DF077}"/>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6" name="Rectangle 5">
            <a:extLst>
              <a:ext uri="{FF2B5EF4-FFF2-40B4-BE49-F238E27FC236}">
                <a16:creationId xmlns:a16="http://schemas.microsoft.com/office/drawing/2014/main" id="{0F1455B8-A932-5776-45C4-3E20F7D586DC}"/>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7" name="Rectangle 6">
            <a:extLst>
              <a:ext uri="{FF2B5EF4-FFF2-40B4-BE49-F238E27FC236}">
                <a16:creationId xmlns:a16="http://schemas.microsoft.com/office/drawing/2014/main" id="{E01EA6AA-3E33-7F23-8D07-1681E32B5AF0}"/>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8" name="Rectangle 7">
            <a:extLst>
              <a:ext uri="{FF2B5EF4-FFF2-40B4-BE49-F238E27FC236}">
                <a16:creationId xmlns:a16="http://schemas.microsoft.com/office/drawing/2014/main" id="{3DD45A82-4B83-357B-F479-B2D0A4F62C43}"/>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9" name="Rectangle 8">
            <a:extLst>
              <a:ext uri="{FF2B5EF4-FFF2-40B4-BE49-F238E27FC236}">
                <a16:creationId xmlns:a16="http://schemas.microsoft.com/office/drawing/2014/main" id="{1671717C-C449-9FCF-6CDC-4F25A6D8C118}"/>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0" name="Rectangle 9">
            <a:extLst>
              <a:ext uri="{FF2B5EF4-FFF2-40B4-BE49-F238E27FC236}">
                <a16:creationId xmlns:a16="http://schemas.microsoft.com/office/drawing/2014/main" id="{BC83F514-1C1B-23C2-BCF1-6EAE2521B115}"/>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11" name="Rectangle 10">
            <a:extLst>
              <a:ext uri="{FF2B5EF4-FFF2-40B4-BE49-F238E27FC236}">
                <a16:creationId xmlns:a16="http://schemas.microsoft.com/office/drawing/2014/main" id="{8C8E2432-7CC1-4C16-794A-E57B7B853B0A}"/>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sp>
        <p:nvSpPr>
          <p:cNvPr id="14" name="TextBox 13">
            <a:extLst>
              <a:ext uri="{FF2B5EF4-FFF2-40B4-BE49-F238E27FC236}">
                <a16:creationId xmlns:a16="http://schemas.microsoft.com/office/drawing/2014/main" id="{12344E34-A06B-E414-CE8E-4C1752AC9674}"/>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581AFDEB-7B8E-0205-CE32-CE19E5C7B093}"/>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93B110ED-0FED-1A2A-56A1-28873897BCF9}"/>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62698E81-9E1A-9F7F-8D8A-17336A2CA527}"/>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6ED02E16-42D0-56AE-4A4E-2B262CDB429E}"/>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AC4455D4-6E21-FE62-025C-A3F1BEFBEE3C}"/>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40539D53-46CF-2BF7-8966-7FAA3BE252EA}"/>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A1E0EF2D-128B-80D7-7AC9-5756DF9A488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FF0F80AE-0785-A7D5-E18D-E8C57E1B04D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A44D87A0-2FDE-5467-9BFF-9E431E82BC05}"/>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A605B276-1F49-5946-0EAA-5DCA669A5B06}"/>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FC2782F9-AD75-BCC6-AA26-92E4990BE07B}"/>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787C73C0-4575-D38B-FEB4-AE0B68A61D0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pic>
        <p:nvPicPr>
          <p:cNvPr id="3" name="Picture 2" descr="A black and white logo&#10;&#10;Description automatically generated">
            <a:extLst>
              <a:ext uri="{FF2B5EF4-FFF2-40B4-BE49-F238E27FC236}">
                <a16:creationId xmlns:a16="http://schemas.microsoft.com/office/drawing/2014/main" id="{0D6C4C16-E935-40BA-4237-994BBABEA6FD}"/>
              </a:ext>
            </a:extLst>
          </p:cNvPr>
          <p:cNvPicPr>
            <a:picLocks noChangeAspect="1"/>
          </p:cNvPicPr>
          <p:nvPr/>
        </p:nvPicPr>
        <p:blipFill>
          <a:blip r:embed="rId10"/>
          <a:stretch>
            <a:fillRect/>
          </a:stretch>
        </p:blipFill>
        <p:spPr>
          <a:xfrm>
            <a:off x="45036141" y="705959"/>
            <a:ext cx="4443645" cy="3105771"/>
          </a:xfrm>
          <a:prstGeom prst="rect">
            <a:avLst/>
          </a:prstGeom>
        </p:spPr>
      </p:pic>
      <p:pic>
        <p:nvPicPr>
          <p:cNvPr id="13" name="Picture 12" descr="A white text on a black background&#10;&#10;Description automatically generated">
            <a:extLst>
              <a:ext uri="{FF2B5EF4-FFF2-40B4-BE49-F238E27FC236}">
                <a16:creationId xmlns:a16="http://schemas.microsoft.com/office/drawing/2014/main" id="{6C001249-1F60-450D-3826-BC2867DA3500}"/>
              </a:ext>
            </a:extLst>
          </p:cNvPr>
          <p:cNvPicPr>
            <a:picLocks noChangeAspect="1"/>
          </p:cNvPicPr>
          <p:nvPr/>
        </p:nvPicPr>
        <p:blipFill>
          <a:blip r:embed="rId11"/>
          <a:stretch>
            <a:fillRect/>
          </a:stretch>
        </p:blipFill>
        <p:spPr>
          <a:xfrm>
            <a:off x="1644000" y="27049918"/>
            <a:ext cx="10170244" cy="1346313"/>
          </a:xfrm>
          <a:prstGeom prst="rect">
            <a:avLst/>
          </a:prstGeom>
        </p:spPr>
      </p:pic>
      <p:sp>
        <p:nvSpPr>
          <p:cNvPr id="17" name="TextBox 16">
            <a:extLst>
              <a:ext uri="{FF2B5EF4-FFF2-40B4-BE49-F238E27FC236}">
                <a16:creationId xmlns:a16="http://schemas.microsoft.com/office/drawing/2014/main" id="{665860F9-298F-C3F1-12EB-EABE884D0D9B}"/>
              </a:ext>
            </a:extLst>
          </p:cNvPr>
          <p:cNvSpPr txBox="1"/>
          <p:nvPr/>
        </p:nvSpPr>
        <p:spPr>
          <a:xfrm>
            <a:off x="41387234" y="26674628"/>
            <a:ext cx="809255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#HRS2024</a:t>
            </a:r>
          </a:p>
        </p:txBody>
      </p:sp>
    </p:spTree>
    <p:extLst>
      <p:ext uri="{BB962C8B-B14F-4D97-AF65-F5344CB8AC3E}">
        <p14:creationId xmlns:p14="http://schemas.microsoft.com/office/powerpoint/2010/main" val="379646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07CC8EC8-A87B-A1D8-5953-89C207DEC067}"/>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4D93BCC4-19B3-E61F-AA1B-77EAE0992811}"/>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C4E3398A-E15B-4AFC-3CFE-E2662F786242}"/>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88C2E7E1-887E-0D13-3C1A-AE8F0806DAB2}"/>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B5302477-1722-AC60-CFC9-A9D54EF3F48C}"/>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E87C2CAA-F5AF-A516-F5B6-6228892F5D43}"/>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30BA2B61-ED5A-278E-A2AE-969957C738CB}"/>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5B9DE5E7-D4AC-20AD-639C-B49C1802442E}"/>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A9C6AECD-8B39-D8BF-1215-A2105D7D7A64}"/>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9ABA6FA4-C465-163B-68D9-D7C6A894E5CD}"/>
              </a:ext>
            </a:extLst>
          </p:cNvPr>
          <p:cNvSpPr txBox="1"/>
          <p:nvPr/>
        </p:nvSpPr>
        <p:spPr>
          <a:xfrm>
            <a:off x="41245453" y="26722209"/>
            <a:ext cx="809255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Ablation</a:t>
            </a:r>
          </a:p>
        </p:txBody>
      </p:sp>
    </p:spTree>
    <p:extLst>
      <p:ext uri="{BB962C8B-B14F-4D97-AF65-F5344CB8AC3E}">
        <p14:creationId xmlns:p14="http://schemas.microsoft.com/office/powerpoint/2010/main" val="98274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5B5EF16B-DD3C-7D23-BB10-6DAF6A4852C9}"/>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3A4ED0F3-AA6E-6B8E-6035-60AD6A312D33}"/>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B823A091-F76B-6E52-B4B2-EFD80D4EB198}"/>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017725C9-597A-154D-B3FA-FB51A71956B4}"/>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A225C631-B1FB-1310-3543-879538FB36DC}"/>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03BBA92C-83BC-500D-D628-C8D8C0D3A613}"/>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9A1B9236-4D15-4F18-0DC3-DCAE4B102306}"/>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1DC2C8D9-BBAF-EE5D-427C-0DDBB0FC47F8}"/>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78A989FF-3B1D-56EB-E8C2-9A4E1FBCACB4}"/>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C32FFA8F-81E7-F80F-255B-4480A1765544}"/>
              </a:ext>
            </a:extLst>
          </p:cNvPr>
          <p:cNvSpPr txBox="1"/>
          <p:nvPr/>
        </p:nvSpPr>
        <p:spPr>
          <a:xfrm>
            <a:off x="34314616" y="26722209"/>
            <a:ext cx="15023389"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Allied Professional</a:t>
            </a:r>
          </a:p>
        </p:txBody>
      </p:sp>
    </p:spTree>
    <p:extLst>
      <p:ext uri="{BB962C8B-B14F-4D97-AF65-F5344CB8AC3E}">
        <p14:creationId xmlns:p14="http://schemas.microsoft.com/office/powerpoint/2010/main" val="128961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3C35FCA-5B38-ABBB-3FB0-C247A195FA9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205E055-1BA4-57C0-1124-74D789759507}"/>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9472E55-EED8-86C6-080C-63E076FE9A47}"/>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2EB55AA1-C37B-2142-4FE5-56A342E2EBFD}"/>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50A8C0C-E530-210D-3DF3-832679D59AD3}"/>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0B1C787B-152B-4378-5F2E-147F63CD7516}"/>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7C8119D3-6137-8EC8-979C-81DE124BEE7F}"/>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3E2668F5-EAB4-C119-2DAE-E282A4CA1B07}"/>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CC758C5A-4DC1-2158-8F6B-28684815F58C}"/>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87F587CF-95E3-7E80-7AC4-64250487BB6B}"/>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17FDA384-7A68-9815-C9D1-B6FC5C1515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7BA6C3E4-56DE-52B5-51F5-DF65762D0A4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D1D0D5C3-C35C-07D4-CE50-2AEF3436E2F8}"/>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3BD016BB-C2E1-674A-D406-EDFBAC8937FC}"/>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68B7F9AE-9A81-70A0-3C81-8CE2F8328D42}"/>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28A9F613-0810-60AE-4AFA-F0807341B90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CFCFA7CE-5ADF-1FDE-0307-55F6DE6A7B6C}"/>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38050F48-9102-C1DC-76A5-DA642541FFCA}"/>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65687631-7663-898D-3A6C-27FA02276476}"/>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C06EF659-0EA0-DA4D-13CF-9E78B9F40F5D}"/>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A67A3B76-C16A-3154-9018-C5C35960219D}"/>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F4FA6F30-7137-013A-4D86-D384AF510DDB}"/>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B92D3970-C60E-21B1-4586-AABF0E18C3A7}"/>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843469A0-9E6B-43F6-6321-46D6EA66C1E3}"/>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88E73F86-1A68-93F4-B1C1-2EC0100E0342}"/>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818168F3-DD96-BD67-5EC9-2F98628F7F1C}"/>
              </a:ext>
            </a:extLst>
          </p:cNvPr>
          <p:cNvSpPr txBox="1"/>
          <p:nvPr/>
        </p:nvSpPr>
        <p:spPr>
          <a:xfrm>
            <a:off x="32591375" y="26722217"/>
            <a:ext cx="16746638"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Basic/Translational Science</a:t>
            </a:r>
          </a:p>
        </p:txBody>
      </p:sp>
    </p:spTree>
    <p:extLst>
      <p:ext uri="{BB962C8B-B14F-4D97-AF65-F5344CB8AC3E}">
        <p14:creationId xmlns:p14="http://schemas.microsoft.com/office/powerpoint/2010/main" val="416647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D02BFE0D-27FD-5EF3-1F4D-3BBE6818C2A1}"/>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0CEF7CB8-D18F-9084-B957-1110CA0A6146}"/>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DE809F80-D2F7-02C8-DC56-D794F7FA6E3F}"/>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5961024E-2594-26C3-E33A-AA96714D0914}"/>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F1E6EA31-F984-BC3E-191F-A70B4DA4D111}"/>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9EC5B017-EB0F-DB1B-12B6-B4660E95E6FC}"/>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3265DC1B-8388-DBB6-4BD0-233EF4E6DA00}"/>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1E6537A2-532A-12AE-1B3D-B774614C946C}"/>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CFB896B2-4AF2-0542-DEED-E0976821B505}"/>
              </a:ext>
            </a:extLst>
          </p:cNvPr>
          <p:cNvSpPr txBox="1"/>
          <p:nvPr/>
        </p:nvSpPr>
        <p:spPr>
          <a:xfrm>
            <a:off x="14384605"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D59CC60B-A071-411C-A617-123F8107CD44}"/>
              </a:ext>
            </a:extLst>
          </p:cNvPr>
          <p:cNvSpPr txBox="1"/>
          <p:nvPr/>
        </p:nvSpPr>
        <p:spPr>
          <a:xfrm>
            <a:off x="22591066" y="26722209"/>
            <a:ext cx="26746944"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Cardiovascular Implantable Electronic Device </a:t>
            </a:r>
          </a:p>
        </p:txBody>
      </p:sp>
    </p:spTree>
    <p:extLst>
      <p:ext uri="{BB962C8B-B14F-4D97-AF65-F5344CB8AC3E}">
        <p14:creationId xmlns:p14="http://schemas.microsoft.com/office/powerpoint/2010/main" val="292412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7500626A-0101-20A5-E86F-9D22D002E2AF}"/>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44E07BB8-2F1A-0A0D-775F-0461071FFBF1}"/>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86012EB7-9FDF-2195-2A8D-3CB6EBE7D04D}"/>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A5E072E7-EF8D-CFE2-1D9D-A0FA602E81E7}"/>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30E5E960-2DE2-C067-041D-5A627418C573}"/>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6B71D029-A634-802A-DBDF-B4CED1CF2982}"/>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2F95417B-1233-8774-D36E-E98A22A76413}"/>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0EE908A9-072F-1EB4-FC78-A9EEF9AD5A95}"/>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D03720DF-3516-690E-5270-1BB1DCA0984A}"/>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4C75FCB7-FF0F-2893-92A0-3A073F8979FE}"/>
              </a:ext>
            </a:extLst>
          </p:cNvPr>
          <p:cNvSpPr txBox="1"/>
          <p:nvPr/>
        </p:nvSpPr>
        <p:spPr>
          <a:xfrm>
            <a:off x="32591375" y="26722217"/>
            <a:ext cx="16746638"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Clinical Electrophysiology</a:t>
            </a:r>
          </a:p>
        </p:txBody>
      </p:sp>
    </p:spTree>
    <p:extLst>
      <p:ext uri="{BB962C8B-B14F-4D97-AF65-F5344CB8AC3E}">
        <p14:creationId xmlns:p14="http://schemas.microsoft.com/office/powerpoint/2010/main" val="2487306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662DC1D6-CBC6-0587-0000-7C9D7E196F0D}"/>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40568EAA-11EE-6B66-CE67-46383A26EDE4}"/>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DA7D6852-500E-0B7D-9F2E-851A92CF2211}"/>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542362E6-BD66-ACC1-B41F-3412982CB129}"/>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845C425D-FAD6-6F01-E810-AA064EFED9C8}"/>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C51D03E4-91FF-D702-415D-C02153331093}"/>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5228DED1-29CF-072E-7C1E-C7382F8C637F}"/>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D726C77B-05A1-0E49-D043-E063973DE7A3}"/>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D8333687-CED9-BA9A-F1C0-8ECA7BB0DEA0}"/>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26079939-039B-BF9C-B675-4256FA86C653}"/>
              </a:ext>
            </a:extLst>
          </p:cNvPr>
          <p:cNvSpPr txBox="1"/>
          <p:nvPr/>
        </p:nvSpPr>
        <p:spPr>
          <a:xfrm>
            <a:off x="32591375" y="26722217"/>
            <a:ext cx="16746638"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Digital Health</a:t>
            </a:r>
          </a:p>
        </p:txBody>
      </p:sp>
    </p:spTree>
    <p:extLst>
      <p:ext uri="{BB962C8B-B14F-4D97-AF65-F5344CB8AC3E}">
        <p14:creationId xmlns:p14="http://schemas.microsoft.com/office/powerpoint/2010/main" val="3074365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CB1B35-6F85-39BD-B09D-18835A595574}"/>
              </a:ext>
            </a:extLst>
          </p:cNvPr>
          <p:cNvSpPr txBox="1"/>
          <p:nvPr/>
        </p:nvSpPr>
        <p:spPr>
          <a:xfrm>
            <a:off x="8745509" y="705959"/>
            <a:ext cx="33715371" cy="1709058"/>
          </a:xfrm>
          <a:prstGeom prst="rect">
            <a:avLst/>
          </a:prstGeom>
          <a:noFill/>
        </p:spPr>
        <p:txBody>
          <a:bodyPr wrap="square" rtlCol="0">
            <a:spAutoFit/>
          </a:bodyPr>
          <a:lstStyle/>
          <a:p>
            <a:pPr algn="ctr"/>
            <a:r>
              <a:rPr lang="en-US" sz="5253" b="1" dirty="0">
                <a:solidFill>
                  <a:schemeClr val="bg1"/>
                </a:solidFill>
                <a:latin typeface="Arial" panose="020B0604020202020204" pitchFamily="34" charset="0"/>
                <a:cs typeface="Arial" panose="020B0604020202020204" pitchFamily="34" charset="0"/>
              </a:rPr>
              <a:t>Title: </a:t>
            </a:r>
            <a:r>
              <a:rPr lang="en-US" sz="5253" b="1" dirty="0" err="1">
                <a:solidFill>
                  <a:schemeClr val="bg1"/>
                </a:solidFill>
                <a:latin typeface="Arial" panose="020B0604020202020204" pitchFamily="34" charset="0"/>
                <a:cs typeface="Arial" panose="020B0604020202020204" pitchFamily="34" charset="0"/>
              </a:rPr>
              <a:t>Neque</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porro</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quisquam</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est</a:t>
            </a:r>
            <a:r>
              <a:rPr lang="en-US" sz="5253" b="1" dirty="0">
                <a:solidFill>
                  <a:schemeClr val="bg1"/>
                </a:solidFill>
                <a:latin typeface="Arial" panose="020B0604020202020204" pitchFamily="34" charset="0"/>
                <a:cs typeface="Arial" panose="020B0604020202020204" pitchFamily="34" charset="0"/>
              </a:rPr>
              <a:t> qui </a:t>
            </a:r>
            <a:r>
              <a:rPr lang="en-US" sz="5253" b="1" dirty="0" err="1">
                <a:solidFill>
                  <a:schemeClr val="bg1"/>
                </a:solidFill>
                <a:latin typeface="Arial" panose="020B0604020202020204" pitchFamily="34" charset="0"/>
                <a:cs typeface="Arial" panose="020B0604020202020204" pitchFamily="34" charset="0"/>
              </a:rPr>
              <a:t>dolorem</a:t>
            </a:r>
            <a:r>
              <a:rPr lang="en-US" sz="5253" b="1" dirty="0">
                <a:solidFill>
                  <a:schemeClr val="bg1"/>
                </a:solidFill>
                <a:latin typeface="Arial" panose="020B0604020202020204" pitchFamily="34" charset="0"/>
                <a:cs typeface="Arial" panose="020B0604020202020204" pitchFamily="34" charset="0"/>
              </a:rPr>
              <a:t> ipsum </a:t>
            </a:r>
            <a:r>
              <a:rPr lang="en-US" sz="5253" b="1" dirty="0" err="1">
                <a:solidFill>
                  <a:schemeClr val="bg1"/>
                </a:solidFill>
                <a:latin typeface="Arial" panose="020B0604020202020204" pitchFamily="34" charset="0"/>
                <a:cs typeface="Arial" panose="020B0604020202020204" pitchFamily="34" charset="0"/>
              </a:rPr>
              <a:t>quia</a:t>
            </a:r>
            <a:r>
              <a:rPr lang="en-US" sz="5253" b="1" dirty="0">
                <a:solidFill>
                  <a:schemeClr val="bg1"/>
                </a:solidFill>
                <a:latin typeface="Arial" panose="020B0604020202020204" pitchFamily="34" charset="0"/>
                <a:cs typeface="Arial" panose="020B0604020202020204" pitchFamily="34" charset="0"/>
              </a:rPr>
              <a:t> dolor sit </a:t>
            </a:r>
            <a:r>
              <a:rPr lang="en-US" sz="5253" b="1" dirty="0" err="1">
                <a:solidFill>
                  <a:schemeClr val="bg1"/>
                </a:solidFill>
                <a:latin typeface="Arial" panose="020B0604020202020204" pitchFamily="34" charset="0"/>
                <a:cs typeface="Arial" panose="020B0604020202020204" pitchFamily="34" charset="0"/>
              </a:rPr>
              <a:t>amet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consectetur</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adipisci</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velit</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interdum</a:t>
            </a:r>
            <a:r>
              <a:rPr lang="en-US" sz="5253" b="1" dirty="0">
                <a:solidFill>
                  <a:schemeClr val="bg1"/>
                </a:solidFill>
                <a:latin typeface="Arial" panose="020B0604020202020204" pitchFamily="34" charset="0"/>
                <a:cs typeface="Arial" panose="020B0604020202020204" pitchFamily="34" charset="0"/>
              </a:rPr>
              <a:t> et </a:t>
            </a:r>
            <a:r>
              <a:rPr lang="en-US" sz="5253" b="1" dirty="0" err="1">
                <a:solidFill>
                  <a:schemeClr val="bg1"/>
                </a:solidFill>
                <a:latin typeface="Arial" panose="020B0604020202020204" pitchFamily="34" charset="0"/>
                <a:cs typeface="Arial" panose="020B0604020202020204" pitchFamily="34" charset="0"/>
              </a:rPr>
              <a:t>malesuada</a:t>
            </a:r>
            <a:r>
              <a:rPr lang="en-US" sz="5253" b="1" dirty="0">
                <a:solidFill>
                  <a:schemeClr val="bg1"/>
                </a:solidFill>
                <a:latin typeface="Arial" panose="020B0604020202020204" pitchFamily="34" charset="0"/>
                <a:cs typeface="Arial" panose="020B0604020202020204" pitchFamily="34" charset="0"/>
              </a:rPr>
              <a:t> fames ac ante ipsum </a:t>
            </a:r>
            <a:r>
              <a:rPr lang="en-US" sz="5253" b="1" dirty="0" err="1">
                <a:solidFill>
                  <a:schemeClr val="bg1"/>
                </a:solidFill>
                <a:latin typeface="Arial" panose="020B0604020202020204" pitchFamily="34" charset="0"/>
                <a:cs typeface="Arial" panose="020B0604020202020204" pitchFamily="34" charset="0"/>
              </a:rPr>
              <a:t>primis</a:t>
            </a:r>
            <a:r>
              <a:rPr lang="en-US" sz="5253" b="1" dirty="0">
                <a:solidFill>
                  <a:schemeClr val="bg1"/>
                </a:solidFill>
                <a:latin typeface="Arial" panose="020B0604020202020204" pitchFamily="34" charset="0"/>
                <a:cs typeface="Arial" panose="020B0604020202020204" pitchFamily="34" charset="0"/>
              </a:rPr>
              <a:t> in </a:t>
            </a:r>
            <a:r>
              <a:rPr lang="en-US" sz="5253" b="1" dirty="0" err="1">
                <a:solidFill>
                  <a:schemeClr val="bg1"/>
                </a:solidFill>
                <a:latin typeface="Arial" panose="020B0604020202020204" pitchFamily="34" charset="0"/>
                <a:cs typeface="Arial" panose="020B0604020202020204" pitchFamily="34" charset="0"/>
              </a:rPr>
              <a:t>faucibus</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nulla</a:t>
            </a:r>
            <a:r>
              <a:rPr lang="en-US" sz="5253" b="1" dirty="0">
                <a:solidFill>
                  <a:schemeClr val="bg1"/>
                </a:solidFill>
                <a:latin typeface="Arial" panose="020B0604020202020204" pitchFamily="34" charset="0"/>
                <a:cs typeface="Arial" panose="020B0604020202020204" pitchFamily="34" charset="0"/>
              </a:rPr>
              <a:t> </a:t>
            </a:r>
            <a:r>
              <a:rPr lang="en-US" sz="5253" b="1" dirty="0" err="1">
                <a:solidFill>
                  <a:schemeClr val="bg1"/>
                </a:solidFill>
                <a:latin typeface="Arial" panose="020B0604020202020204" pitchFamily="34" charset="0"/>
                <a:cs typeface="Arial" panose="020B0604020202020204" pitchFamily="34" charset="0"/>
              </a:rPr>
              <a:t>vulputate</a:t>
            </a:r>
            <a:r>
              <a:rPr lang="en-US" sz="5253" b="1" dirty="0">
                <a:solidFill>
                  <a:schemeClr val="bg1"/>
                </a:solidFill>
                <a:latin typeface="Arial" panose="020B0604020202020204" pitchFamily="34" charset="0"/>
                <a:cs typeface="Arial" panose="020B0604020202020204" pitchFamily="34" charset="0"/>
              </a:rPr>
              <a:t> pulvinar </a:t>
            </a:r>
            <a:r>
              <a:rPr lang="en-US" sz="5253" b="1" dirty="0" err="1">
                <a:solidFill>
                  <a:schemeClr val="bg1"/>
                </a:solidFill>
                <a:latin typeface="Arial" panose="020B0604020202020204" pitchFamily="34" charset="0"/>
                <a:cs typeface="Arial" panose="020B0604020202020204" pitchFamily="34" charset="0"/>
              </a:rPr>
              <a:t>interdum</a:t>
            </a:r>
            <a:endParaRPr lang="en-US" sz="5253"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F481B7-456A-7731-A7A3-26E3E3F13B9F}"/>
              </a:ext>
            </a:extLst>
          </p:cNvPr>
          <p:cNvSpPr txBox="1"/>
          <p:nvPr/>
        </p:nvSpPr>
        <p:spPr>
          <a:xfrm>
            <a:off x="8745517" y="2656321"/>
            <a:ext cx="33216786" cy="1062727"/>
          </a:xfrm>
          <a:prstGeom prst="rect">
            <a:avLst/>
          </a:prstGeom>
          <a:noFill/>
        </p:spPr>
        <p:txBody>
          <a:bodyPr wrap="square" rtlCol="0">
            <a:spAutoFit/>
          </a:bodyPr>
          <a:lstStyle/>
          <a:p>
            <a:pPr algn="ctr"/>
            <a:r>
              <a:rPr lang="en-US" sz="3153" dirty="0">
                <a:solidFill>
                  <a:schemeClr val="bg1"/>
                </a:solidFill>
                <a:latin typeface="Arial" panose="020B0604020202020204" pitchFamily="34" charset="0"/>
                <a:cs typeface="Arial" panose="020B0604020202020204" pitchFamily="34" charset="0"/>
              </a:rPr>
              <a:t>Authors: </a:t>
            </a:r>
            <a:r>
              <a:rPr lang="en-US" sz="3153" dirty="0" err="1">
                <a:solidFill>
                  <a:schemeClr val="bg1"/>
                </a:solidFill>
                <a:latin typeface="Arial" panose="020B0604020202020204" pitchFamily="34" charset="0"/>
                <a:cs typeface="Arial" panose="020B0604020202020204" pitchFamily="34" charset="0"/>
              </a:rPr>
              <a:t>Quisque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metus</a:t>
            </a:r>
            <a:r>
              <a:rPr lang="en-US" sz="3153" dirty="0">
                <a:solidFill>
                  <a:schemeClr val="bg1"/>
                </a:solidFill>
                <a:latin typeface="Arial" panose="020B0604020202020204" pitchFamily="34" charset="0"/>
                <a:cs typeface="Arial" panose="020B0604020202020204" pitchFamily="34" charset="0"/>
              </a:rPr>
              <a:t>, fermentum </a:t>
            </a:r>
            <a:r>
              <a:rPr lang="en-US" sz="3153" dirty="0" err="1">
                <a:solidFill>
                  <a:schemeClr val="bg1"/>
                </a:solidFill>
                <a:latin typeface="Arial" panose="020B0604020202020204" pitchFamily="34" charset="0"/>
                <a:cs typeface="Arial" panose="020B0604020202020204" pitchFamily="34" charset="0"/>
              </a:rPr>
              <a:t>eget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lectus</a:t>
            </a:r>
            <a:r>
              <a:rPr lang="en-US" sz="3153" dirty="0">
                <a:solidFill>
                  <a:schemeClr val="bg1"/>
                </a:solidFill>
                <a:latin typeface="Arial" panose="020B0604020202020204" pitchFamily="34" charset="0"/>
                <a:cs typeface="Arial" panose="020B0604020202020204" pitchFamily="34" charset="0"/>
              </a:rPr>
              <a:t> vitae, vestibulum </a:t>
            </a:r>
            <a:r>
              <a:rPr lang="en-US" sz="3153" dirty="0" err="1">
                <a:solidFill>
                  <a:schemeClr val="bg1"/>
                </a:solidFill>
                <a:latin typeface="Arial" panose="020B0604020202020204" pitchFamily="34" charset="0"/>
                <a:cs typeface="Arial" panose="020B0604020202020204" pitchFamily="34" charset="0"/>
              </a:rPr>
              <a:t>suscipit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orci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Vivamus</a:t>
            </a:r>
            <a:r>
              <a:rPr lang="en-US" sz="3153" dirty="0">
                <a:solidFill>
                  <a:schemeClr val="bg1"/>
                </a:solidFill>
                <a:latin typeface="Arial" panose="020B0604020202020204" pitchFamily="34" charset="0"/>
                <a:cs typeface="Arial" panose="020B0604020202020204" pitchFamily="34" charset="0"/>
              </a:rPr>
              <a:t> non </a:t>
            </a:r>
            <a:r>
              <a:rPr lang="en-US" sz="3153" dirty="0" err="1">
                <a:solidFill>
                  <a:schemeClr val="bg1"/>
                </a:solidFill>
                <a:latin typeface="Arial" panose="020B0604020202020204" pitchFamily="34" charset="0"/>
                <a:cs typeface="Arial" panose="020B0604020202020204" pitchFamily="34" charset="0"/>
              </a:rPr>
              <a:t>tortor</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mollis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hendrerit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lacus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quis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euismod</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enim</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Pellentesque</a:t>
            </a:r>
            <a:r>
              <a:rPr lang="en-US" sz="3153" dirty="0">
                <a:solidFill>
                  <a:schemeClr val="bg1"/>
                </a:solidFill>
                <a:latin typeface="Arial" panose="020B0604020202020204" pitchFamily="34" charset="0"/>
                <a:cs typeface="Arial" panose="020B0604020202020204" pitchFamily="34" charset="0"/>
              </a:rPr>
              <a:t> habitant </a:t>
            </a:r>
            <a:r>
              <a:rPr lang="en-US" sz="3153" dirty="0" err="1">
                <a:solidFill>
                  <a:schemeClr val="bg1"/>
                </a:solidFill>
                <a:latin typeface="Arial" panose="020B0604020202020204" pitchFamily="34" charset="0"/>
                <a:cs typeface="Arial" panose="020B0604020202020204" pitchFamily="34" charset="0"/>
              </a:rPr>
              <a:t>morbi</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tristique</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senectus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netus</a:t>
            </a:r>
            <a:r>
              <a:rPr lang="en-US" sz="3153" dirty="0">
                <a:solidFill>
                  <a:schemeClr val="bg1"/>
                </a:solidFill>
                <a:latin typeface="Arial" panose="020B0604020202020204" pitchFamily="34" charset="0"/>
                <a:cs typeface="Arial" panose="020B0604020202020204" pitchFamily="34" charset="0"/>
              </a:rPr>
              <a:t> et </a:t>
            </a:r>
            <a:r>
              <a:rPr lang="en-US" sz="3153" dirty="0" err="1">
                <a:solidFill>
                  <a:schemeClr val="bg1"/>
                </a:solidFill>
                <a:latin typeface="Arial" panose="020B0604020202020204" pitchFamily="34" charset="0"/>
                <a:cs typeface="Arial" panose="020B0604020202020204" pitchFamily="34" charset="0"/>
              </a:rPr>
              <a:t>malesuada</a:t>
            </a:r>
            <a:r>
              <a:rPr lang="en-US" sz="3153" dirty="0">
                <a:solidFill>
                  <a:schemeClr val="bg1"/>
                </a:solidFill>
                <a:latin typeface="Arial" panose="020B0604020202020204" pitchFamily="34" charset="0"/>
                <a:cs typeface="Arial" panose="020B0604020202020204" pitchFamily="34" charset="0"/>
              </a:rPr>
              <a:t> fames ac </a:t>
            </a:r>
            <a:r>
              <a:rPr lang="en-US" sz="3153" dirty="0" err="1">
                <a:solidFill>
                  <a:schemeClr val="bg1"/>
                </a:solidFill>
                <a:latin typeface="Arial" panose="020B0604020202020204" pitchFamily="34" charset="0"/>
                <a:cs typeface="Arial" panose="020B0604020202020204" pitchFamily="34" charset="0"/>
              </a:rPr>
              <a:t>turpis</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egestas</a:t>
            </a:r>
            <a:r>
              <a:rPr lang="en-US" sz="3153" dirty="0">
                <a:solidFill>
                  <a:schemeClr val="bg1"/>
                </a:solidFill>
                <a:latin typeface="Arial" panose="020B0604020202020204" pitchFamily="34" charset="0"/>
                <a:cs typeface="Arial" panose="020B0604020202020204" pitchFamily="34" charset="0"/>
              </a:rPr>
              <a:t>. Sed </a:t>
            </a:r>
            <a:r>
              <a:rPr lang="en-US" sz="3153" dirty="0" err="1">
                <a:solidFill>
                  <a:schemeClr val="bg1"/>
                </a:solidFill>
                <a:latin typeface="Arial" panose="020B0604020202020204" pitchFamily="34" charset="0"/>
                <a:cs typeface="Arial" panose="020B0604020202020204" pitchFamily="34" charset="0"/>
              </a:rPr>
              <a:t>dapibus</a:t>
            </a:r>
            <a:r>
              <a:rPr lang="en-US" sz="3153" dirty="0">
                <a:solidFill>
                  <a:schemeClr val="bg1"/>
                </a:solidFill>
                <a:latin typeface="Arial" panose="020B0604020202020204" pitchFamily="34" charset="0"/>
                <a:cs typeface="Arial" panose="020B0604020202020204" pitchFamily="34" charset="0"/>
              </a:rPr>
              <a:t> lorem magna, sit </a:t>
            </a:r>
            <a:r>
              <a:rPr lang="en-US" sz="3153" dirty="0" err="1">
                <a:solidFill>
                  <a:schemeClr val="bg1"/>
                </a:solidFill>
                <a:latin typeface="Arial" panose="020B0604020202020204" pitchFamily="34" charset="0"/>
                <a:cs typeface="Arial" panose="020B0604020202020204" pitchFamily="34" charset="0"/>
              </a:rPr>
              <a:t>amet</a:t>
            </a:r>
            <a:r>
              <a:rPr lang="en-US" sz="3153" dirty="0">
                <a:solidFill>
                  <a:schemeClr val="bg1"/>
                </a:solidFill>
                <a:latin typeface="Arial" panose="020B0604020202020204" pitchFamily="34" charset="0"/>
                <a:cs typeface="Arial" panose="020B0604020202020204" pitchFamily="34" charset="0"/>
              </a:rPr>
              <a:t> </a:t>
            </a:r>
            <a:r>
              <a:rPr lang="en-US" sz="3153" dirty="0" err="1">
                <a:solidFill>
                  <a:schemeClr val="bg1"/>
                </a:solidFill>
                <a:latin typeface="Arial" panose="020B0604020202020204" pitchFamily="34" charset="0"/>
                <a:cs typeface="Arial" panose="020B0604020202020204" pitchFamily="34" charset="0"/>
              </a:rPr>
              <a:t>pretium</a:t>
            </a:r>
            <a:r>
              <a:rPr lang="en-US" sz="3153" dirty="0">
                <a:solidFill>
                  <a:schemeClr val="bg1"/>
                </a:solidFill>
                <a:latin typeface="Arial" panose="020B0604020202020204" pitchFamily="34" charset="0"/>
                <a:cs typeface="Arial" panose="020B0604020202020204" pitchFamily="34" charset="0"/>
              </a:rPr>
              <a:t> ligula</a:t>
            </a:r>
          </a:p>
        </p:txBody>
      </p:sp>
      <p:sp>
        <p:nvSpPr>
          <p:cNvPr id="14" name="TextBox 13">
            <a:extLst>
              <a:ext uri="{FF2B5EF4-FFF2-40B4-BE49-F238E27FC236}">
                <a16:creationId xmlns:a16="http://schemas.microsoft.com/office/drawing/2014/main" id="{E5DBF4ED-5697-DFAA-9B4A-E3B5D4ECAB11}"/>
              </a:ext>
            </a:extLst>
          </p:cNvPr>
          <p:cNvSpPr txBox="1"/>
          <p:nvPr/>
        </p:nvSpPr>
        <p:spPr>
          <a:xfrm>
            <a:off x="1644006" y="6106212"/>
            <a:ext cx="16786879"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1E235EA-B17A-792E-7B1A-A76C15922B48}"/>
              </a:ext>
            </a:extLst>
          </p:cNvPr>
          <p:cNvSpPr txBox="1"/>
          <p:nvPr/>
        </p:nvSpPr>
        <p:spPr>
          <a:xfrm>
            <a:off x="1644006" y="13542385"/>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16799716-4A69-3151-A3CE-1A78E81FD65D}"/>
              </a:ext>
            </a:extLst>
          </p:cNvPr>
          <p:cNvSpPr txBox="1"/>
          <p:nvPr/>
        </p:nvSpPr>
        <p:spPr>
          <a:xfrm>
            <a:off x="1644006" y="20932828"/>
            <a:ext cx="16786879"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habitan</a:t>
            </a:r>
            <a:endParaRPr lang="en-US" sz="3153" dirty="0">
              <a:solidFill>
                <a:srgbClr val="00205C"/>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F576B4C7-CC3F-9CD0-D8C0-055CBD0CB190}"/>
              </a:ext>
            </a:extLst>
          </p:cNvPr>
          <p:cNvSpPr txBox="1"/>
          <p:nvPr/>
        </p:nvSpPr>
        <p:spPr>
          <a:xfrm>
            <a:off x="20002494" y="21002985"/>
            <a:ext cx="13760253" cy="3003515"/>
          </a:xfrm>
          <a:prstGeom prst="rect">
            <a:avLst/>
          </a:prstGeom>
          <a:noFill/>
        </p:spPr>
        <p:txBody>
          <a:bodyPr wrap="square" rtlCol="0">
            <a:spAutoFit/>
          </a:bodyPr>
          <a:lstStyle/>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endParaRPr lang="en-US" sz="3153" dirty="0">
              <a:solidFill>
                <a:srgbClr val="00205C"/>
              </a:solidFill>
              <a:latin typeface="Arial" panose="020B0604020202020204" pitchFamily="34" charset="0"/>
              <a:cs typeface="Arial" panose="020B0604020202020204" pitchFamily="34" charset="0"/>
            </a:endParaRP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pPr marL="500298" indent="-500298">
              <a:buFont typeface="Arial" panose="020B0604020202020204" pitchFamily="34" charset="0"/>
              <a:buChar char="•"/>
            </a:pP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a:t>
            </a:r>
          </a:p>
        </p:txBody>
      </p:sp>
      <p:sp>
        <p:nvSpPr>
          <p:cNvPr id="19" name="TextBox 18">
            <a:extLst>
              <a:ext uri="{FF2B5EF4-FFF2-40B4-BE49-F238E27FC236}">
                <a16:creationId xmlns:a16="http://schemas.microsoft.com/office/drawing/2014/main" id="{A6FB8591-B70B-D9F8-94F0-FCF80776C8FB}"/>
              </a:ext>
            </a:extLst>
          </p:cNvPr>
          <p:cNvSpPr txBox="1"/>
          <p:nvPr/>
        </p:nvSpPr>
        <p:spPr>
          <a:xfrm>
            <a:off x="35334371" y="21002993"/>
            <a:ext cx="13658187" cy="4944302"/>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a:p>
            <a:endParaRPr lang="en-US" sz="3153" dirty="0">
              <a:solidFill>
                <a:srgbClr val="00205C"/>
              </a:solidFill>
              <a:latin typeface="Arial" panose="020B0604020202020204" pitchFamily="34" charset="0"/>
              <a:cs typeface="Arial" panose="020B0604020202020204" pitchFamily="34" charset="0"/>
            </a:endParaRPr>
          </a:p>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Pellentesque</a:t>
            </a:r>
            <a:r>
              <a:rPr lang="en-US" sz="3153" dirty="0">
                <a:solidFill>
                  <a:srgbClr val="00205C"/>
                </a:solidFill>
                <a:latin typeface="Arial" panose="020B0604020202020204" pitchFamily="34" charset="0"/>
                <a:cs typeface="Arial" panose="020B0604020202020204" pitchFamily="34" charset="0"/>
              </a:rPr>
              <a:t> habitant </a:t>
            </a:r>
            <a:r>
              <a:rPr lang="en-US" sz="3153" dirty="0" err="1">
                <a:solidFill>
                  <a:srgbClr val="00205C"/>
                </a:solidFill>
                <a:latin typeface="Arial" panose="020B0604020202020204" pitchFamily="34" charset="0"/>
                <a:cs typeface="Arial" panose="020B0604020202020204" pitchFamily="34" charset="0"/>
              </a:rPr>
              <a:t>morbi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tristique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senectus</a:t>
            </a:r>
            <a:endParaRPr lang="en-US" sz="3153" dirty="0">
              <a:solidFill>
                <a:srgbClr val="00205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399DEEDC-06C5-2251-2008-725435CF5AA9}"/>
              </a:ext>
            </a:extLst>
          </p:cNvPr>
          <p:cNvSpPr txBox="1"/>
          <p:nvPr/>
        </p:nvSpPr>
        <p:spPr>
          <a:xfrm>
            <a:off x="26403297" y="6338584"/>
            <a:ext cx="7346500" cy="4459106"/>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sp>
        <p:nvSpPr>
          <p:cNvPr id="21" name="TextBox 20">
            <a:extLst>
              <a:ext uri="{FF2B5EF4-FFF2-40B4-BE49-F238E27FC236}">
                <a16:creationId xmlns:a16="http://schemas.microsoft.com/office/drawing/2014/main" id="{E020B50B-D8F5-18CF-B78D-BA92387BF5C5}"/>
              </a:ext>
            </a:extLst>
          </p:cNvPr>
          <p:cNvSpPr txBox="1"/>
          <p:nvPr/>
        </p:nvSpPr>
        <p:spPr>
          <a:xfrm>
            <a:off x="41079744" y="6286300"/>
            <a:ext cx="7912817" cy="397390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23" name="Graphic 22" descr="Gantt Chart outline">
            <a:extLst>
              <a:ext uri="{FF2B5EF4-FFF2-40B4-BE49-F238E27FC236}">
                <a16:creationId xmlns:a16="http://schemas.microsoft.com/office/drawing/2014/main" id="{BCE07C86-DC92-6F9B-70DC-35392146E9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269082" y="5419733"/>
            <a:ext cx="7572370" cy="7572370"/>
          </a:xfrm>
          <a:prstGeom prst="rect">
            <a:avLst/>
          </a:prstGeom>
        </p:spPr>
      </p:pic>
      <p:pic>
        <p:nvPicPr>
          <p:cNvPr id="27" name="Graphic 26" descr="Pie chart outline">
            <a:extLst>
              <a:ext uri="{FF2B5EF4-FFF2-40B4-BE49-F238E27FC236}">
                <a16:creationId xmlns:a16="http://schemas.microsoft.com/office/drawing/2014/main" id="{215C3179-D92F-7E03-EDA0-DC7769E408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314619" y="6106221"/>
            <a:ext cx="6257927" cy="6257927"/>
          </a:xfrm>
          <a:prstGeom prst="rect">
            <a:avLst/>
          </a:prstGeom>
        </p:spPr>
      </p:pic>
      <p:sp>
        <p:nvSpPr>
          <p:cNvPr id="28" name="TextBox 27">
            <a:extLst>
              <a:ext uri="{FF2B5EF4-FFF2-40B4-BE49-F238E27FC236}">
                <a16:creationId xmlns:a16="http://schemas.microsoft.com/office/drawing/2014/main" id="{85367687-DDF5-9EA0-46FF-BD11912569B7}"/>
              </a:ext>
            </a:extLst>
          </p:cNvPr>
          <p:cNvSpPr txBox="1"/>
          <p:nvPr/>
        </p:nvSpPr>
        <p:spPr>
          <a:xfrm>
            <a:off x="19967791" y="12462170"/>
            <a:ext cx="1374729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2" name="Picture 31" descr="A picture containing shoji&#10;&#10;Description automatically generated">
            <a:extLst>
              <a:ext uri="{FF2B5EF4-FFF2-40B4-BE49-F238E27FC236}">
                <a16:creationId xmlns:a16="http://schemas.microsoft.com/office/drawing/2014/main" id="{C05D4FDA-D3FB-7BE2-8616-D6ABA846D4C5}"/>
              </a:ext>
            </a:extLst>
          </p:cNvPr>
          <p:cNvPicPr>
            <a:picLocks noChangeAspect="1"/>
          </p:cNvPicPr>
          <p:nvPr/>
        </p:nvPicPr>
        <p:blipFill rotWithShape="1">
          <a:blip r:embed="rId7"/>
          <a:srcRect t="16970" b="23132"/>
          <a:stretch/>
        </p:blipFill>
        <p:spPr>
          <a:xfrm>
            <a:off x="21520943" y="15758697"/>
            <a:ext cx="10641014" cy="3429003"/>
          </a:xfrm>
          <a:prstGeom prst="rect">
            <a:avLst/>
          </a:prstGeom>
        </p:spPr>
      </p:pic>
      <p:sp>
        <p:nvSpPr>
          <p:cNvPr id="33" name="TextBox 32">
            <a:extLst>
              <a:ext uri="{FF2B5EF4-FFF2-40B4-BE49-F238E27FC236}">
                <a16:creationId xmlns:a16="http://schemas.microsoft.com/office/drawing/2014/main" id="{4579BCA1-8623-FD8C-DEF6-9FE765C161D8}"/>
              </a:ext>
            </a:extLst>
          </p:cNvPr>
          <p:cNvSpPr txBox="1"/>
          <p:nvPr/>
        </p:nvSpPr>
        <p:spPr>
          <a:xfrm>
            <a:off x="34982945" y="12332387"/>
            <a:ext cx="14009604" cy="2518318"/>
          </a:xfrm>
          <a:prstGeom prst="rect">
            <a:avLst/>
          </a:prstGeom>
          <a:noFill/>
        </p:spPr>
        <p:txBody>
          <a:bodyPr wrap="square" rtlCol="0">
            <a:spAutoFit/>
          </a:bodyPr>
          <a:lstStyle/>
          <a:p>
            <a:r>
              <a:rPr lang="en-US" sz="3153" dirty="0" err="1">
                <a:solidFill>
                  <a:srgbClr val="00205C"/>
                </a:solidFill>
                <a:latin typeface="Arial" panose="020B0604020202020204" pitchFamily="34" charset="0"/>
                <a:cs typeface="Arial" panose="020B0604020202020204" pitchFamily="34" charset="0"/>
              </a:rPr>
              <a:t>Quisque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fermentum </a:t>
            </a:r>
            <a:r>
              <a:rPr lang="en-US" sz="3153" dirty="0" err="1">
                <a:solidFill>
                  <a:srgbClr val="00205C"/>
                </a:solidFill>
                <a:latin typeface="Arial" panose="020B0604020202020204" pitchFamily="34" charset="0"/>
                <a:cs typeface="Arial" panose="020B0604020202020204" pitchFamily="34" charset="0"/>
              </a:rPr>
              <a:t>eget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lectus</a:t>
            </a:r>
            <a:r>
              <a:rPr lang="en-US" sz="3153" dirty="0">
                <a:solidFill>
                  <a:srgbClr val="00205C"/>
                </a:solidFill>
                <a:latin typeface="Arial" panose="020B0604020202020204" pitchFamily="34" charset="0"/>
                <a:cs typeface="Arial" panose="020B0604020202020204" pitchFamily="34" charset="0"/>
              </a:rPr>
              <a:t> vitae, vestibulum </a:t>
            </a:r>
            <a:r>
              <a:rPr lang="en-US" sz="3153" dirty="0" err="1">
                <a:solidFill>
                  <a:srgbClr val="00205C"/>
                </a:solidFill>
                <a:latin typeface="Arial" panose="020B0604020202020204" pitchFamily="34" charset="0"/>
                <a:cs typeface="Arial" panose="020B0604020202020204" pitchFamily="34" charset="0"/>
              </a:rPr>
              <a:t>suscipit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Vivamus</a:t>
            </a:r>
            <a:r>
              <a:rPr lang="en-US" sz="3153" dirty="0">
                <a:solidFill>
                  <a:srgbClr val="00205C"/>
                </a:solidFill>
                <a:latin typeface="Arial" panose="020B0604020202020204" pitchFamily="34" charset="0"/>
                <a:cs typeface="Arial" panose="020B0604020202020204" pitchFamily="34" charset="0"/>
              </a:rPr>
              <a:t> non </a:t>
            </a:r>
            <a:r>
              <a:rPr lang="en-US" sz="3153" dirty="0" err="1">
                <a:solidFill>
                  <a:srgbClr val="00205C"/>
                </a:solidFill>
                <a:latin typeface="Arial" panose="020B0604020202020204" pitchFamily="34" charset="0"/>
                <a:cs typeface="Arial" panose="020B0604020202020204" pitchFamily="34" charset="0"/>
              </a:rPr>
              <a:t>tortor</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mollis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hendrerit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lacus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quis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euismod</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enim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Phasellus</a:t>
            </a:r>
            <a:r>
              <a:rPr lang="en-US" sz="3153" dirty="0">
                <a:solidFill>
                  <a:srgbClr val="00205C"/>
                </a:solidFill>
                <a:latin typeface="Arial" panose="020B0604020202020204" pitchFamily="34" charset="0"/>
                <a:cs typeface="Arial" panose="020B0604020202020204" pitchFamily="34" charset="0"/>
              </a:rPr>
              <a:t> vitae </a:t>
            </a:r>
            <a:r>
              <a:rPr lang="en-US" sz="3153" dirty="0" err="1">
                <a:solidFill>
                  <a:srgbClr val="00205C"/>
                </a:solidFill>
                <a:latin typeface="Arial" panose="020B0604020202020204" pitchFamily="34" charset="0"/>
                <a:cs typeface="Arial" panose="020B0604020202020204" pitchFamily="34" charset="0"/>
              </a:rPr>
              <a:t>finibus</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urna</a:t>
            </a:r>
            <a:r>
              <a:rPr lang="en-US" sz="3153" dirty="0">
                <a:solidFill>
                  <a:srgbClr val="00205C"/>
                </a:solidFill>
                <a:latin typeface="Arial" panose="020B0604020202020204" pitchFamily="34" charset="0"/>
                <a:cs typeface="Arial" panose="020B0604020202020204" pitchFamily="34" charset="0"/>
              </a:rPr>
              <a:t>, et </a:t>
            </a:r>
            <a:r>
              <a:rPr lang="en-US" sz="3153" dirty="0" err="1">
                <a:solidFill>
                  <a:srgbClr val="00205C"/>
                </a:solidFill>
                <a:latin typeface="Arial" panose="020B0604020202020204" pitchFamily="34" charset="0"/>
                <a:cs typeface="Arial" panose="020B0604020202020204" pitchFamily="34" charset="0"/>
              </a:rPr>
              <a:t>laoreet</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metus</a:t>
            </a:r>
            <a:r>
              <a:rPr lang="en-US" sz="3153" dirty="0">
                <a:solidFill>
                  <a:srgbClr val="00205C"/>
                </a:solidFill>
                <a:latin typeface="Arial" panose="020B0604020202020204" pitchFamily="34" charset="0"/>
                <a:cs typeface="Arial" panose="020B0604020202020204" pitchFamily="34" charset="0"/>
              </a:rPr>
              <a:t>. Nunc sed </a:t>
            </a:r>
            <a:r>
              <a:rPr lang="en-US" sz="3153" dirty="0" err="1">
                <a:solidFill>
                  <a:srgbClr val="00205C"/>
                </a:solidFill>
                <a:latin typeface="Arial" panose="020B0604020202020204" pitchFamily="34" charset="0"/>
                <a:cs typeface="Arial" panose="020B0604020202020204" pitchFamily="34" charset="0"/>
              </a:rPr>
              <a:t>mauris</a:t>
            </a:r>
            <a:r>
              <a:rPr lang="en-US" sz="3153" dirty="0">
                <a:solidFill>
                  <a:srgbClr val="00205C"/>
                </a:solidFill>
                <a:latin typeface="Arial" panose="020B0604020202020204" pitchFamily="34" charset="0"/>
                <a:cs typeface="Arial" panose="020B0604020202020204" pitchFamily="34" charset="0"/>
              </a:rPr>
              <a:t> vestibulum,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faucibus</a:t>
            </a:r>
            <a:r>
              <a:rPr lang="en-US" sz="3153" dirty="0">
                <a:solidFill>
                  <a:srgbClr val="00205C"/>
                </a:solidFill>
                <a:latin typeface="Arial" panose="020B0604020202020204" pitchFamily="34" charset="0"/>
                <a:cs typeface="Arial" panose="020B0604020202020204" pitchFamily="34" charset="0"/>
              </a:rPr>
              <a:t>, convallis ex. Ut </a:t>
            </a:r>
            <a:r>
              <a:rPr lang="en-US" sz="3153" dirty="0" err="1">
                <a:solidFill>
                  <a:srgbClr val="00205C"/>
                </a:solidFill>
                <a:latin typeface="Arial" panose="020B0604020202020204" pitchFamily="34" charset="0"/>
                <a:cs typeface="Arial" panose="020B0604020202020204" pitchFamily="34" charset="0"/>
              </a:rPr>
              <a:t>orci</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sem</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vehicula</a:t>
            </a:r>
            <a:r>
              <a:rPr lang="en-US" sz="3153" dirty="0">
                <a:solidFill>
                  <a:srgbClr val="00205C"/>
                </a:solidFill>
                <a:latin typeface="Arial" panose="020B0604020202020204" pitchFamily="34" charset="0"/>
                <a:cs typeface="Arial" panose="020B0604020202020204" pitchFamily="34" charset="0"/>
              </a:rPr>
              <a:t> non fermentum ac, </a:t>
            </a:r>
            <a:r>
              <a:rPr lang="en-US" sz="3153" dirty="0" err="1">
                <a:solidFill>
                  <a:srgbClr val="00205C"/>
                </a:solidFill>
                <a:latin typeface="Arial" panose="020B0604020202020204" pitchFamily="34" charset="0"/>
                <a:cs typeface="Arial" panose="020B0604020202020204" pitchFamily="34" charset="0"/>
              </a:rPr>
              <a:t>posuere</a:t>
            </a:r>
            <a:r>
              <a:rPr lang="en-US" sz="3153" dirty="0">
                <a:solidFill>
                  <a:srgbClr val="00205C"/>
                </a:solidFill>
                <a:latin typeface="Arial" panose="020B0604020202020204" pitchFamily="34" charset="0"/>
                <a:cs typeface="Arial" panose="020B0604020202020204" pitchFamily="34" charset="0"/>
              </a:rPr>
              <a:t> </a:t>
            </a:r>
            <a:r>
              <a:rPr lang="en-US" sz="3153" dirty="0" err="1">
                <a:solidFill>
                  <a:srgbClr val="00205C"/>
                </a:solidFill>
                <a:latin typeface="Arial" panose="020B0604020202020204" pitchFamily="34" charset="0"/>
                <a:cs typeface="Arial" panose="020B0604020202020204" pitchFamily="34" charset="0"/>
              </a:rPr>
              <a:t>fringilla</a:t>
            </a:r>
            <a:r>
              <a:rPr lang="en-US" sz="3153" dirty="0">
                <a:solidFill>
                  <a:srgbClr val="00205C"/>
                </a:solidFill>
                <a:latin typeface="Arial" panose="020B0604020202020204" pitchFamily="34" charset="0"/>
                <a:cs typeface="Arial" panose="020B0604020202020204" pitchFamily="34" charset="0"/>
              </a:rPr>
              <a:t> dolor. </a:t>
            </a:r>
          </a:p>
        </p:txBody>
      </p:sp>
      <p:pic>
        <p:nvPicPr>
          <p:cNvPr id="35" name="Graphic 34" descr="Table outline">
            <a:extLst>
              <a:ext uri="{FF2B5EF4-FFF2-40B4-BE49-F238E27FC236}">
                <a16:creationId xmlns:a16="http://schemas.microsoft.com/office/drawing/2014/main" id="{EC5E1BCC-2080-3013-F6E6-8161B19E5F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83759" y="14091515"/>
            <a:ext cx="6607966" cy="6607966"/>
          </a:xfrm>
          <a:prstGeom prst="rect">
            <a:avLst/>
          </a:prstGeom>
        </p:spPr>
      </p:pic>
      <p:sp>
        <p:nvSpPr>
          <p:cNvPr id="2" name="Rectangle 1">
            <a:extLst>
              <a:ext uri="{FF2B5EF4-FFF2-40B4-BE49-F238E27FC236}">
                <a16:creationId xmlns:a16="http://schemas.microsoft.com/office/drawing/2014/main" id="{6DE62F72-C535-AC33-313E-19D9DF2948B9}"/>
              </a:ext>
            </a:extLst>
          </p:cNvPr>
          <p:cNvSpPr/>
          <p:nvPr/>
        </p:nvSpPr>
        <p:spPr>
          <a:xfrm>
            <a:off x="1644006" y="4921891"/>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Background</a:t>
            </a:r>
          </a:p>
        </p:txBody>
      </p:sp>
      <p:sp>
        <p:nvSpPr>
          <p:cNvPr id="3" name="Rectangle 2">
            <a:extLst>
              <a:ext uri="{FF2B5EF4-FFF2-40B4-BE49-F238E27FC236}">
                <a16:creationId xmlns:a16="http://schemas.microsoft.com/office/drawing/2014/main" id="{A50A538D-3DE9-C821-DB70-ABA90B176190}"/>
              </a:ext>
            </a:extLst>
          </p:cNvPr>
          <p:cNvSpPr/>
          <p:nvPr/>
        </p:nvSpPr>
        <p:spPr>
          <a:xfrm>
            <a:off x="1644006" y="12256138"/>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Objective(s)</a:t>
            </a:r>
          </a:p>
        </p:txBody>
      </p:sp>
      <p:sp>
        <p:nvSpPr>
          <p:cNvPr id="12" name="Rectangle 11">
            <a:extLst>
              <a:ext uri="{FF2B5EF4-FFF2-40B4-BE49-F238E27FC236}">
                <a16:creationId xmlns:a16="http://schemas.microsoft.com/office/drawing/2014/main" id="{8B4A857C-CE09-803A-817E-B3BE0BDD1E1D}"/>
              </a:ext>
            </a:extLst>
          </p:cNvPr>
          <p:cNvSpPr/>
          <p:nvPr/>
        </p:nvSpPr>
        <p:spPr>
          <a:xfrm>
            <a:off x="1644006" y="19818507"/>
            <a:ext cx="16786879"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Method</a:t>
            </a:r>
          </a:p>
        </p:txBody>
      </p:sp>
      <p:sp>
        <p:nvSpPr>
          <p:cNvPr id="13" name="Rectangle 12">
            <a:extLst>
              <a:ext uri="{FF2B5EF4-FFF2-40B4-BE49-F238E27FC236}">
                <a16:creationId xmlns:a16="http://schemas.microsoft.com/office/drawing/2014/main" id="{14177A98-9473-C89E-2175-A0045E3D8527}"/>
              </a:ext>
            </a:extLst>
          </p:cNvPr>
          <p:cNvSpPr/>
          <p:nvPr/>
        </p:nvSpPr>
        <p:spPr>
          <a:xfrm>
            <a:off x="35263133" y="197983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Disclosures / Acknowledgments</a:t>
            </a:r>
          </a:p>
        </p:txBody>
      </p:sp>
      <p:sp>
        <p:nvSpPr>
          <p:cNvPr id="17" name="Rectangle 16">
            <a:extLst>
              <a:ext uri="{FF2B5EF4-FFF2-40B4-BE49-F238E27FC236}">
                <a16:creationId xmlns:a16="http://schemas.microsoft.com/office/drawing/2014/main" id="{72AFBD59-6519-8B76-C333-C7BEB57DF16C}"/>
              </a:ext>
            </a:extLst>
          </p:cNvPr>
          <p:cNvSpPr/>
          <p:nvPr/>
        </p:nvSpPr>
        <p:spPr>
          <a:xfrm>
            <a:off x="20002500" y="4921891"/>
            <a:ext cx="29020891"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Results</a:t>
            </a:r>
          </a:p>
        </p:txBody>
      </p:sp>
      <p:sp>
        <p:nvSpPr>
          <p:cNvPr id="22" name="Rectangle 21">
            <a:extLst>
              <a:ext uri="{FF2B5EF4-FFF2-40B4-BE49-F238E27FC236}">
                <a16:creationId xmlns:a16="http://schemas.microsoft.com/office/drawing/2014/main" id="{F5171612-FA44-1529-476E-E564AFF1392B}"/>
              </a:ext>
            </a:extLst>
          </p:cNvPr>
          <p:cNvSpPr/>
          <p:nvPr/>
        </p:nvSpPr>
        <p:spPr>
          <a:xfrm>
            <a:off x="20002494" y="19818507"/>
            <a:ext cx="13760253" cy="735963"/>
          </a:xfrm>
          <a:prstGeom prst="rect">
            <a:avLst/>
          </a:prstGeom>
          <a:solidFill>
            <a:srgbClr val="002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a:solidFill>
                  <a:schemeClr val="bg1"/>
                </a:solidFill>
                <a:latin typeface="Arial" panose="020B0604020202020204" pitchFamily="34" charset="0"/>
                <a:cs typeface="Arial" panose="020B0604020202020204" pitchFamily="34" charset="0"/>
              </a:rPr>
              <a:t>Conclusion</a:t>
            </a:r>
          </a:p>
        </p:txBody>
      </p:sp>
      <p:pic>
        <p:nvPicPr>
          <p:cNvPr id="6" name="Picture 5" descr="A black and white logo&#10;&#10;Description automatically generated">
            <a:extLst>
              <a:ext uri="{FF2B5EF4-FFF2-40B4-BE49-F238E27FC236}">
                <a16:creationId xmlns:a16="http://schemas.microsoft.com/office/drawing/2014/main" id="{A56E6C6E-09FE-A30A-1F45-7C1A2B40A9F6}"/>
              </a:ext>
            </a:extLst>
          </p:cNvPr>
          <p:cNvPicPr>
            <a:picLocks noChangeAspect="1"/>
          </p:cNvPicPr>
          <p:nvPr/>
        </p:nvPicPr>
        <p:blipFill>
          <a:blip r:embed="rId10"/>
          <a:stretch>
            <a:fillRect/>
          </a:stretch>
        </p:blipFill>
        <p:spPr>
          <a:xfrm>
            <a:off x="45036141" y="653055"/>
            <a:ext cx="4443645" cy="3105771"/>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3DB5D5DC-4053-540E-6075-F65C84A0BEBB}"/>
              </a:ext>
            </a:extLst>
          </p:cNvPr>
          <p:cNvPicPr>
            <a:picLocks noChangeAspect="1"/>
          </p:cNvPicPr>
          <p:nvPr/>
        </p:nvPicPr>
        <p:blipFill>
          <a:blip r:embed="rId11"/>
          <a:stretch>
            <a:fillRect/>
          </a:stretch>
        </p:blipFill>
        <p:spPr>
          <a:xfrm>
            <a:off x="1644000" y="26997015"/>
            <a:ext cx="10170244" cy="1346313"/>
          </a:xfrm>
          <a:prstGeom prst="rect">
            <a:avLst/>
          </a:prstGeom>
        </p:spPr>
      </p:pic>
      <p:sp>
        <p:nvSpPr>
          <p:cNvPr id="8" name="TextBox 7">
            <a:extLst>
              <a:ext uri="{FF2B5EF4-FFF2-40B4-BE49-F238E27FC236}">
                <a16:creationId xmlns:a16="http://schemas.microsoft.com/office/drawing/2014/main" id="{3F6C8086-D4FD-25F9-C3ED-9DF6C7DEE076}"/>
              </a:ext>
            </a:extLst>
          </p:cNvPr>
          <p:cNvSpPr txBox="1"/>
          <p:nvPr/>
        </p:nvSpPr>
        <p:spPr>
          <a:xfrm>
            <a:off x="22357017" y="26722217"/>
            <a:ext cx="8092554" cy="1471172"/>
          </a:xfrm>
          <a:prstGeom prst="rect">
            <a:avLst/>
          </a:prstGeom>
          <a:noFill/>
        </p:spPr>
        <p:txBody>
          <a:bodyPr wrap="square" rtlCol="0">
            <a:spAutoFit/>
          </a:bodyPr>
          <a:lstStyle/>
          <a:p>
            <a:pPr algn="ctr"/>
            <a:r>
              <a:rPr lang="en-US" sz="8960" b="1" dirty="0">
                <a:solidFill>
                  <a:schemeClr val="bg1"/>
                </a:solidFill>
                <a:latin typeface="Helvetica" pitchFamily="2" charset="0"/>
                <a:cs typeface="Arial" panose="020B0604020202020204" pitchFamily="34" charset="0"/>
              </a:rPr>
              <a:t>#HRS2024</a:t>
            </a:r>
          </a:p>
        </p:txBody>
      </p:sp>
      <p:sp>
        <p:nvSpPr>
          <p:cNvPr id="9" name="TextBox 8">
            <a:extLst>
              <a:ext uri="{FF2B5EF4-FFF2-40B4-BE49-F238E27FC236}">
                <a16:creationId xmlns:a16="http://schemas.microsoft.com/office/drawing/2014/main" id="{8EA87A60-A637-D850-4195-5F731F8E28FF}"/>
              </a:ext>
            </a:extLst>
          </p:cNvPr>
          <p:cNvSpPr txBox="1"/>
          <p:nvPr/>
        </p:nvSpPr>
        <p:spPr>
          <a:xfrm>
            <a:off x="32591375" y="26722217"/>
            <a:ext cx="16746638" cy="1471172"/>
          </a:xfrm>
          <a:prstGeom prst="rect">
            <a:avLst/>
          </a:prstGeom>
          <a:noFill/>
        </p:spPr>
        <p:txBody>
          <a:bodyPr wrap="square" rtlCol="0">
            <a:spAutoFit/>
          </a:bodyPr>
          <a:lstStyle/>
          <a:p>
            <a:pPr algn="r"/>
            <a:r>
              <a:rPr lang="en-US" sz="8960" b="1" dirty="0">
                <a:solidFill>
                  <a:schemeClr val="bg1"/>
                </a:solidFill>
                <a:latin typeface="Helvetica" pitchFamily="2" charset="0"/>
                <a:cs typeface="Arial" panose="020B0604020202020204" pitchFamily="34" charset="0"/>
              </a:rPr>
              <a:t>Pediatric EP/ACHD</a:t>
            </a:r>
          </a:p>
        </p:txBody>
      </p:sp>
    </p:spTree>
    <p:extLst>
      <p:ext uri="{BB962C8B-B14F-4D97-AF65-F5344CB8AC3E}">
        <p14:creationId xmlns:p14="http://schemas.microsoft.com/office/powerpoint/2010/main" val="38173812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4362</TotalTime>
  <Words>8799</Words>
  <Application>Microsoft Office PowerPoint</Application>
  <PresentationFormat>Custom</PresentationFormat>
  <Paragraphs>468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Banek</dc:creator>
  <cp:lastModifiedBy>Christa</cp:lastModifiedBy>
  <cp:revision>26</cp:revision>
  <dcterms:created xsi:type="dcterms:W3CDTF">2023-03-05T21:13:56Z</dcterms:created>
  <dcterms:modified xsi:type="dcterms:W3CDTF">2024-01-30T15:19:33Z</dcterms:modified>
</cp:coreProperties>
</file>